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7" r:id="rId2"/>
    <p:sldId id="257" r:id="rId3"/>
    <p:sldId id="258" r:id="rId4"/>
    <p:sldId id="260" r:id="rId5"/>
    <p:sldId id="261" r:id="rId6"/>
    <p:sldId id="264" r:id="rId7"/>
    <p:sldId id="262" r:id="rId8"/>
    <p:sldId id="263" r:id="rId9"/>
    <p:sldId id="265" r:id="rId10"/>
    <p:sldId id="266" r:id="rId11"/>
    <p:sldId id="268" r:id="rId12"/>
    <p:sldId id="269" r:id="rId13"/>
    <p:sldId id="270" r:id="rId14"/>
    <p:sldId id="27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675F"/>
    <a:srgbClr val="C1776F"/>
    <a:srgbClr val="BF7771"/>
    <a:srgbClr val="BC8E74"/>
    <a:srgbClr val="DEAC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1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AC13CA-FDCE-4CB6-A908-3E3DABFA6DB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EAB09E6E-0D03-4473-B401-412C470F1014}">
      <dgm:prSet custT="1"/>
      <dgm:spPr>
        <a:solidFill>
          <a:schemeClr val="accent4"/>
        </a:solidFill>
      </dgm:spPr>
      <dgm:t>
        <a:bodyPr/>
        <a:lstStyle/>
        <a:p>
          <a:pPr rtl="0"/>
          <a:r>
            <a:rPr lang="en-US" sz="6000" b="1" dirty="0" smtClean="0">
              <a:solidFill>
                <a:schemeClr val="tx1"/>
              </a:solidFill>
            </a:rPr>
            <a:t>Introduction</a:t>
          </a:r>
          <a:endParaRPr lang="en-US" sz="6000" dirty="0">
            <a:solidFill>
              <a:schemeClr val="tx1"/>
            </a:solidFill>
          </a:endParaRPr>
        </a:p>
      </dgm:t>
    </dgm:pt>
    <dgm:pt modelId="{C16BA62E-7A85-4D5B-8DA3-D7E7AA238593}" type="parTrans" cxnId="{54E65313-2F85-45F7-86E7-A69B085552B5}">
      <dgm:prSet/>
      <dgm:spPr/>
      <dgm:t>
        <a:bodyPr/>
        <a:lstStyle/>
        <a:p>
          <a:endParaRPr lang="en-US"/>
        </a:p>
      </dgm:t>
    </dgm:pt>
    <dgm:pt modelId="{87A8E0A3-D5D6-45BD-B2D5-221C01A020C3}" type="sibTrans" cxnId="{54E65313-2F85-45F7-86E7-A69B085552B5}">
      <dgm:prSet/>
      <dgm:spPr/>
      <dgm:t>
        <a:bodyPr/>
        <a:lstStyle/>
        <a:p>
          <a:endParaRPr lang="en-US"/>
        </a:p>
      </dgm:t>
    </dgm:pt>
    <dgm:pt modelId="{1365980C-DD48-4501-B613-546842616037}" type="pres">
      <dgm:prSet presAssocID="{11AC13CA-FDCE-4CB6-A908-3E3DABFA6DB7}" presName="linear" presStyleCnt="0">
        <dgm:presLayoutVars>
          <dgm:animLvl val="lvl"/>
          <dgm:resizeHandles val="exact"/>
        </dgm:presLayoutVars>
      </dgm:prSet>
      <dgm:spPr/>
      <dgm:t>
        <a:bodyPr/>
        <a:lstStyle/>
        <a:p>
          <a:endParaRPr lang="en-US"/>
        </a:p>
      </dgm:t>
    </dgm:pt>
    <dgm:pt modelId="{AA2C0B8F-5287-4339-870C-4E90ADE61A97}" type="pres">
      <dgm:prSet presAssocID="{EAB09E6E-0D03-4473-B401-412C470F1014}" presName="parentText" presStyleLbl="node1" presStyleIdx="0" presStyleCnt="1" custLinFactY="17534" custLinFactNeighborY="100000">
        <dgm:presLayoutVars>
          <dgm:chMax val="0"/>
          <dgm:bulletEnabled val="1"/>
        </dgm:presLayoutVars>
      </dgm:prSet>
      <dgm:spPr/>
      <dgm:t>
        <a:bodyPr/>
        <a:lstStyle/>
        <a:p>
          <a:endParaRPr lang="en-US"/>
        </a:p>
      </dgm:t>
    </dgm:pt>
  </dgm:ptLst>
  <dgm:cxnLst>
    <dgm:cxn modelId="{9BE6C05F-3F2C-4CF7-87ED-09D2630C64AE}" type="presOf" srcId="{EAB09E6E-0D03-4473-B401-412C470F1014}" destId="{AA2C0B8F-5287-4339-870C-4E90ADE61A97}" srcOrd="0" destOrd="0" presId="urn:microsoft.com/office/officeart/2005/8/layout/vList2"/>
    <dgm:cxn modelId="{54E65313-2F85-45F7-86E7-A69B085552B5}" srcId="{11AC13CA-FDCE-4CB6-A908-3E3DABFA6DB7}" destId="{EAB09E6E-0D03-4473-B401-412C470F1014}" srcOrd="0" destOrd="0" parTransId="{C16BA62E-7A85-4D5B-8DA3-D7E7AA238593}" sibTransId="{87A8E0A3-D5D6-45BD-B2D5-221C01A020C3}"/>
    <dgm:cxn modelId="{C8C9D49F-4857-4413-8593-C40E42B585AB}" type="presOf" srcId="{11AC13CA-FDCE-4CB6-A908-3E3DABFA6DB7}" destId="{1365980C-DD48-4501-B613-546842616037}" srcOrd="0" destOrd="0" presId="urn:microsoft.com/office/officeart/2005/8/layout/vList2"/>
    <dgm:cxn modelId="{29831EB6-37DB-44DD-8F88-9AAFF41A059A}" type="presParOf" srcId="{1365980C-DD48-4501-B613-546842616037}" destId="{AA2C0B8F-5287-4339-870C-4E90ADE61A9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1AC13CA-FDCE-4CB6-A908-3E3DABFA6DB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EAB09E6E-0D03-4473-B401-412C470F1014}">
      <dgm:prSet custT="1"/>
      <dgm:spPr>
        <a:solidFill>
          <a:schemeClr val="accent4"/>
        </a:solidFill>
      </dgm:spPr>
      <dgm:t>
        <a:bodyPr/>
        <a:lstStyle/>
        <a:p>
          <a:pPr rtl="0"/>
          <a:r>
            <a:rPr lang="en-US" sz="6000" b="1" dirty="0" smtClean="0">
              <a:solidFill>
                <a:schemeClr val="tx1"/>
              </a:solidFill>
            </a:rPr>
            <a:t>Results</a:t>
          </a:r>
          <a:endParaRPr lang="en-US" sz="6000" dirty="0">
            <a:solidFill>
              <a:schemeClr val="tx1"/>
            </a:solidFill>
          </a:endParaRPr>
        </a:p>
      </dgm:t>
    </dgm:pt>
    <dgm:pt modelId="{C16BA62E-7A85-4D5B-8DA3-D7E7AA238593}" type="parTrans" cxnId="{54E65313-2F85-45F7-86E7-A69B085552B5}">
      <dgm:prSet/>
      <dgm:spPr/>
      <dgm:t>
        <a:bodyPr/>
        <a:lstStyle/>
        <a:p>
          <a:endParaRPr lang="en-US"/>
        </a:p>
      </dgm:t>
    </dgm:pt>
    <dgm:pt modelId="{87A8E0A3-D5D6-45BD-B2D5-221C01A020C3}" type="sibTrans" cxnId="{54E65313-2F85-45F7-86E7-A69B085552B5}">
      <dgm:prSet/>
      <dgm:spPr/>
      <dgm:t>
        <a:bodyPr/>
        <a:lstStyle/>
        <a:p>
          <a:endParaRPr lang="en-US"/>
        </a:p>
      </dgm:t>
    </dgm:pt>
    <dgm:pt modelId="{1365980C-DD48-4501-B613-546842616037}" type="pres">
      <dgm:prSet presAssocID="{11AC13CA-FDCE-4CB6-A908-3E3DABFA6DB7}" presName="linear" presStyleCnt="0">
        <dgm:presLayoutVars>
          <dgm:animLvl val="lvl"/>
          <dgm:resizeHandles val="exact"/>
        </dgm:presLayoutVars>
      </dgm:prSet>
      <dgm:spPr/>
      <dgm:t>
        <a:bodyPr/>
        <a:lstStyle/>
        <a:p>
          <a:endParaRPr lang="en-US"/>
        </a:p>
      </dgm:t>
    </dgm:pt>
    <dgm:pt modelId="{AA2C0B8F-5287-4339-870C-4E90ADE61A97}" type="pres">
      <dgm:prSet presAssocID="{EAB09E6E-0D03-4473-B401-412C470F1014}" presName="parentText" presStyleLbl="node1" presStyleIdx="0" presStyleCnt="1" custLinFactY="17534" custLinFactNeighborY="100000">
        <dgm:presLayoutVars>
          <dgm:chMax val="0"/>
          <dgm:bulletEnabled val="1"/>
        </dgm:presLayoutVars>
      </dgm:prSet>
      <dgm:spPr/>
      <dgm:t>
        <a:bodyPr/>
        <a:lstStyle/>
        <a:p>
          <a:endParaRPr lang="en-US"/>
        </a:p>
      </dgm:t>
    </dgm:pt>
  </dgm:ptLst>
  <dgm:cxnLst>
    <dgm:cxn modelId="{7C0F1D37-7CFF-4015-A2C4-C05C36AED826}" type="presOf" srcId="{EAB09E6E-0D03-4473-B401-412C470F1014}" destId="{AA2C0B8F-5287-4339-870C-4E90ADE61A97}" srcOrd="0" destOrd="0" presId="urn:microsoft.com/office/officeart/2005/8/layout/vList2"/>
    <dgm:cxn modelId="{29BFCBBD-2AEF-4942-AC8E-8260A546A827}" type="presOf" srcId="{11AC13CA-FDCE-4CB6-A908-3E3DABFA6DB7}" destId="{1365980C-DD48-4501-B613-546842616037}" srcOrd="0" destOrd="0" presId="urn:microsoft.com/office/officeart/2005/8/layout/vList2"/>
    <dgm:cxn modelId="{54E65313-2F85-45F7-86E7-A69B085552B5}" srcId="{11AC13CA-FDCE-4CB6-A908-3E3DABFA6DB7}" destId="{EAB09E6E-0D03-4473-B401-412C470F1014}" srcOrd="0" destOrd="0" parTransId="{C16BA62E-7A85-4D5B-8DA3-D7E7AA238593}" sibTransId="{87A8E0A3-D5D6-45BD-B2D5-221C01A020C3}"/>
    <dgm:cxn modelId="{4E528285-4C33-4021-BD38-35A0801EB6F7}" type="presParOf" srcId="{1365980C-DD48-4501-B613-546842616037}" destId="{AA2C0B8F-5287-4339-870C-4E90ADE61A97}"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AC13CA-FDCE-4CB6-A908-3E3DABFA6DB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EAB09E6E-0D03-4473-B401-412C470F1014}">
      <dgm:prSet custT="1"/>
      <dgm:spPr>
        <a:solidFill>
          <a:schemeClr val="accent4"/>
        </a:solidFill>
      </dgm:spPr>
      <dgm:t>
        <a:bodyPr/>
        <a:lstStyle/>
        <a:p>
          <a:pPr rtl="0"/>
          <a:r>
            <a:rPr lang="en-US" sz="7200" b="1" dirty="0" smtClean="0">
              <a:solidFill>
                <a:schemeClr val="tx1"/>
              </a:solidFill>
            </a:rPr>
            <a:t>Idea</a:t>
          </a:r>
          <a:endParaRPr lang="en-US" sz="6600" dirty="0">
            <a:solidFill>
              <a:schemeClr val="tx1"/>
            </a:solidFill>
          </a:endParaRPr>
        </a:p>
      </dgm:t>
    </dgm:pt>
    <dgm:pt modelId="{87A8E0A3-D5D6-45BD-B2D5-221C01A020C3}" type="sibTrans" cxnId="{54E65313-2F85-45F7-86E7-A69B085552B5}">
      <dgm:prSet/>
      <dgm:spPr/>
      <dgm:t>
        <a:bodyPr/>
        <a:lstStyle/>
        <a:p>
          <a:endParaRPr lang="en-US"/>
        </a:p>
      </dgm:t>
    </dgm:pt>
    <dgm:pt modelId="{C16BA62E-7A85-4D5B-8DA3-D7E7AA238593}" type="parTrans" cxnId="{54E65313-2F85-45F7-86E7-A69B085552B5}">
      <dgm:prSet/>
      <dgm:spPr/>
      <dgm:t>
        <a:bodyPr/>
        <a:lstStyle/>
        <a:p>
          <a:endParaRPr lang="en-US"/>
        </a:p>
      </dgm:t>
    </dgm:pt>
    <dgm:pt modelId="{1365980C-DD48-4501-B613-546842616037}" type="pres">
      <dgm:prSet presAssocID="{11AC13CA-FDCE-4CB6-A908-3E3DABFA6DB7}" presName="linear" presStyleCnt="0">
        <dgm:presLayoutVars>
          <dgm:animLvl val="lvl"/>
          <dgm:resizeHandles val="exact"/>
        </dgm:presLayoutVars>
      </dgm:prSet>
      <dgm:spPr/>
      <dgm:t>
        <a:bodyPr/>
        <a:lstStyle/>
        <a:p>
          <a:endParaRPr lang="en-US"/>
        </a:p>
      </dgm:t>
    </dgm:pt>
    <dgm:pt modelId="{AA2C0B8F-5287-4339-870C-4E90ADE61A97}" type="pres">
      <dgm:prSet presAssocID="{EAB09E6E-0D03-4473-B401-412C470F1014}" presName="parentText" presStyleLbl="node1" presStyleIdx="0" presStyleCnt="1" custLinFactNeighborY="37037">
        <dgm:presLayoutVars>
          <dgm:chMax val="0"/>
          <dgm:bulletEnabled val="1"/>
        </dgm:presLayoutVars>
      </dgm:prSet>
      <dgm:spPr/>
      <dgm:t>
        <a:bodyPr/>
        <a:lstStyle/>
        <a:p>
          <a:endParaRPr lang="en-US"/>
        </a:p>
      </dgm:t>
    </dgm:pt>
  </dgm:ptLst>
  <dgm:cxnLst>
    <dgm:cxn modelId="{83381B5E-4721-4148-AE0B-1ADDAE5BD54A}" type="presOf" srcId="{EAB09E6E-0D03-4473-B401-412C470F1014}" destId="{AA2C0B8F-5287-4339-870C-4E90ADE61A97}" srcOrd="0" destOrd="0" presId="urn:microsoft.com/office/officeart/2005/8/layout/vList2"/>
    <dgm:cxn modelId="{09DB8092-91B6-4EF0-A40F-16F606BF8C32}" type="presOf" srcId="{11AC13CA-FDCE-4CB6-A908-3E3DABFA6DB7}" destId="{1365980C-DD48-4501-B613-546842616037}" srcOrd="0" destOrd="0" presId="urn:microsoft.com/office/officeart/2005/8/layout/vList2"/>
    <dgm:cxn modelId="{54E65313-2F85-45F7-86E7-A69B085552B5}" srcId="{11AC13CA-FDCE-4CB6-A908-3E3DABFA6DB7}" destId="{EAB09E6E-0D03-4473-B401-412C470F1014}" srcOrd="0" destOrd="0" parTransId="{C16BA62E-7A85-4D5B-8DA3-D7E7AA238593}" sibTransId="{87A8E0A3-D5D6-45BD-B2D5-221C01A020C3}"/>
    <dgm:cxn modelId="{7CCBE80D-B1FE-4D9C-BC16-97C29AF7F711}" type="presParOf" srcId="{1365980C-DD48-4501-B613-546842616037}" destId="{AA2C0B8F-5287-4339-870C-4E90ADE61A9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AC13CA-FDCE-4CB6-A908-3E3DABFA6DB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EAB09E6E-0D03-4473-B401-412C470F1014}">
      <dgm:prSet/>
      <dgm:spPr>
        <a:solidFill>
          <a:schemeClr val="accent4"/>
        </a:solidFill>
      </dgm:spPr>
      <dgm:t>
        <a:bodyPr/>
        <a:lstStyle/>
        <a:p>
          <a:pPr rtl="0"/>
          <a:r>
            <a:rPr lang="en-US" b="1" dirty="0" smtClean="0">
              <a:solidFill>
                <a:schemeClr val="tx1"/>
              </a:solidFill>
            </a:rPr>
            <a:t>Implementation stages</a:t>
          </a:r>
          <a:endParaRPr lang="en-US" dirty="0">
            <a:solidFill>
              <a:schemeClr val="tx1"/>
            </a:solidFill>
          </a:endParaRPr>
        </a:p>
      </dgm:t>
    </dgm:pt>
    <dgm:pt modelId="{C16BA62E-7A85-4D5B-8DA3-D7E7AA238593}" type="parTrans" cxnId="{54E65313-2F85-45F7-86E7-A69B085552B5}">
      <dgm:prSet/>
      <dgm:spPr/>
      <dgm:t>
        <a:bodyPr/>
        <a:lstStyle/>
        <a:p>
          <a:endParaRPr lang="en-US"/>
        </a:p>
      </dgm:t>
    </dgm:pt>
    <dgm:pt modelId="{87A8E0A3-D5D6-45BD-B2D5-221C01A020C3}" type="sibTrans" cxnId="{54E65313-2F85-45F7-86E7-A69B085552B5}">
      <dgm:prSet/>
      <dgm:spPr/>
      <dgm:t>
        <a:bodyPr/>
        <a:lstStyle/>
        <a:p>
          <a:endParaRPr lang="en-US"/>
        </a:p>
      </dgm:t>
    </dgm:pt>
    <dgm:pt modelId="{1365980C-DD48-4501-B613-546842616037}" type="pres">
      <dgm:prSet presAssocID="{11AC13CA-FDCE-4CB6-A908-3E3DABFA6DB7}" presName="linear" presStyleCnt="0">
        <dgm:presLayoutVars>
          <dgm:animLvl val="lvl"/>
          <dgm:resizeHandles val="exact"/>
        </dgm:presLayoutVars>
      </dgm:prSet>
      <dgm:spPr/>
      <dgm:t>
        <a:bodyPr/>
        <a:lstStyle/>
        <a:p>
          <a:endParaRPr lang="en-US"/>
        </a:p>
      </dgm:t>
    </dgm:pt>
    <dgm:pt modelId="{AA2C0B8F-5287-4339-870C-4E90ADE61A97}" type="pres">
      <dgm:prSet presAssocID="{EAB09E6E-0D03-4473-B401-412C470F1014}" presName="parentText" presStyleLbl="node1" presStyleIdx="0" presStyleCnt="1" custLinFactY="17534" custLinFactNeighborY="100000">
        <dgm:presLayoutVars>
          <dgm:chMax val="0"/>
          <dgm:bulletEnabled val="1"/>
        </dgm:presLayoutVars>
      </dgm:prSet>
      <dgm:spPr/>
      <dgm:t>
        <a:bodyPr/>
        <a:lstStyle/>
        <a:p>
          <a:endParaRPr lang="en-US"/>
        </a:p>
      </dgm:t>
    </dgm:pt>
  </dgm:ptLst>
  <dgm:cxnLst>
    <dgm:cxn modelId="{86C39EFB-B8FA-4F44-B485-2E3E2D60EBCA}" type="presOf" srcId="{EAB09E6E-0D03-4473-B401-412C470F1014}" destId="{AA2C0B8F-5287-4339-870C-4E90ADE61A97}" srcOrd="0" destOrd="0" presId="urn:microsoft.com/office/officeart/2005/8/layout/vList2"/>
    <dgm:cxn modelId="{E9E0F67D-52E9-4E56-866D-60F2E9121B15}" type="presOf" srcId="{11AC13CA-FDCE-4CB6-A908-3E3DABFA6DB7}" destId="{1365980C-DD48-4501-B613-546842616037}" srcOrd="0" destOrd="0" presId="urn:microsoft.com/office/officeart/2005/8/layout/vList2"/>
    <dgm:cxn modelId="{54E65313-2F85-45F7-86E7-A69B085552B5}" srcId="{11AC13CA-FDCE-4CB6-A908-3E3DABFA6DB7}" destId="{EAB09E6E-0D03-4473-B401-412C470F1014}" srcOrd="0" destOrd="0" parTransId="{C16BA62E-7A85-4D5B-8DA3-D7E7AA238593}" sibTransId="{87A8E0A3-D5D6-45BD-B2D5-221C01A020C3}"/>
    <dgm:cxn modelId="{2570E0B7-B3D2-4D24-9717-85F94276BDE4}" type="presParOf" srcId="{1365980C-DD48-4501-B613-546842616037}" destId="{AA2C0B8F-5287-4339-870C-4E90ADE61A9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AC13CA-FDCE-4CB6-A908-3E3DABFA6DB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EAB09E6E-0D03-4473-B401-412C470F1014}">
      <dgm:prSet custT="1"/>
      <dgm:spPr>
        <a:solidFill>
          <a:schemeClr val="accent4"/>
        </a:solidFill>
      </dgm:spPr>
      <dgm:t>
        <a:bodyPr/>
        <a:lstStyle/>
        <a:p>
          <a:pPr rtl="0"/>
          <a:r>
            <a:rPr lang="en-US" sz="6000" b="1" dirty="0" smtClean="0">
              <a:solidFill>
                <a:schemeClr val="tx1"/>
              </a:solidFill>
            </a:rPr>
            <a:t>Image Acquisition</a:t>
          </a:r>
          <a:endParaRPr lang="en-US" sz="6000" dirty="0">
            <a:solidFill>
              <a:schemeClr val="tx1"/>
            </a:solidFill>
          </a:endParaRPr>
        </a:p>
      </dgm:t>
    </dgm:pt>
    <dgm:pt modelId="{C16BA62E-7A85-4D5B-8DA3-D7E7AA238593}" type="parTrans" cxnId="{54E65313-2F85-45F7-86E7-A69B085552B5}">
      <dgm:prSet/>
      <dgm:spPr/>
      <dgm:t>
        <a:bodyPr/>
        <a:lstStyle/>
        <a:p>
          <a:endParaRPr lang="en-US"/>
        </a:p>
      </dgm:t>
    </dgm:pt>
    <dgm:pt modelId="{87A8E0A3-D5D6-45BD-B2D5-221C01A020C3}" type="sibTrans" cxnId="{54E65313-2F85-45F7-86E7-A69B085552B5}">
      <dgm:prSet/>
      <dgm:spPr/>
      <dgm:t>
        <a:bodyPr/>
        <a:lstStyle/>
        <a:p>
          <a:endParaRPr lang="en-US"/>
        </a:p>
      </dgm:t>
    </dgm:pt>
    <dgm:pt modelId="{1365980C-DD48-4501-B613-546842616037}" type="pres">
      <dgm:prSet presAssocID="{11AC13CA-FDCE-4CB6-A908-3E3DABFA6DB7}" presName="linear" presStyleCnt="0">
        <dgm:presLayoutVars>
          <dgm:animLvl val="lvl"/>
          <dgm:resizeHandles val="exact"/>
        </dgm:presLayoutVars>
      </dgm:prSet>
      <dgm:spPr/>
      <dgm:t>
        <a:bodyPr/>
        <a:lstStyle/>
        <a:p>
          <a:endParaRPr lang="en-US"/>
        </a:p>
      </dgm:t>
    </dgm:pt>
    <dgm:pt modelId="{AA2C0B8F-5287-4339-870C-4E90ADE61A97}" type="pres">
      <dgm:prSet presAssocID="{EAB09E6E-0D03-4473-B401-412C470F1014}" presName="parentText" presStyleLbl="node1" presStyleIdx="0" presStyleCnt="1" custLinFactY="17534" custLinFactNeighborY="100000">
        <dgm:presLayoutVars>
          <dgm:chMax val="0"/>
          <dgm:bulletEnabled val="1"/>
        </dgm:presLayoutVars>
      </dgm:prSet>
      <dgm:spPr/>
      <dgm:t>
        <a:bodyPr/>
        <a:lstStyle/>
        <a:p>
          <a:endParaRPr lang="en-US"/>
        </a:p>
      </dgm:t>
    </dgm:pt>
  </dgm:ptLst>
  <dgm:cxnLst>
    <dgm:cxn modelId="{6DC12FB0-922A-4D79-9B43-5F267FD076B3}" type="presOf" srcId="{11AC13CA-FDCE-4CB6-A908-3E3DABFA6DB7}" destId="{1365980C-DD48-4501-B613-546842616037}" srcOrd="0" destOrd="0" presId="urn:microsoft.com/office/officeart/2005/8/layout/vList2"/>
    <dgm:cxn modelId="{54E65313-2F85-45F7-86E7-A69B085552B5}" srcId="{11AC13CA-FDCE-4CB6-A908-3E3DABFA6DB7}" destId="{EAB09E6E-0D03-4473-B401-412C470F1014}" srcOrd="0" destOrd="0" parTransId="{C16BA62E-7A85-4D5B-8DA3-D7E7AA238593}" sibTransId="{87A8E0A3-D5D6-45BD-B2D5-221C01A020C3}"/>
    <dgm:cxn modelId="{5BEF210C-7911-4E11-8110-C8803FA87168}" type="presOf" srcId="{EAB09E6E-0D03-4473-B401-412C470F1014}" destId="{AA2C0B8F-5287-4339-870C-4E90ADE61A97}" srcOrd="0" destOrd="0" presId="urn:microsoft.com/office/officeart/2005/8/layout/vList2"/>
    <dgm:cxn modelId="{48972EDD-A7E2-44C3-BD71-1A75C070208B}" type="presParOf" srcId="{1365980C-DD48-4501-B613-546842616037}" destId="{AA2C0B8F-5287-4339-870C-4E90ADE61A9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AC13CA-FDCE-4CB6-A908-3E3DABFA6DB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EAB09E6E-0D03-4473-B401-412C470F1014}">
      <dgm:prSet custT="1"/>
      <dgm:spPr>
        <a:solidFill>
          <a:schemeClr val="accent4"/>
        </a:solidFill>
      </dgm:spPr>
      <dgm:t>
        <a:bodyPr/>
        <a:lstStyle/>
        <a:p>
          <a:pPr rtl="0"/>
          <a:r>
            <a:rPr lang="en-US" sz="6000" b="1" dirty="0" smtClean="0">
              <a:solidFill>
                <a:schemeClr val="tx1"/>
              </a:solidFill>
            </a:rPr>
            <a:t>Image Preparation</a:t>
          </a:r>
          <a:endParaRPr lang="en-US" sz="6000" dirty="0">
            <a:solidFill>
              <a:schemeClr val="tx1"/>
            </a:solidFill>
          </a:endParaRPr>
        </a:p>
      </dgm:t>
    </dgm:pt>
    <dgm:pt modelId="{87A8E0A3-D5D6-45BD-B2D5-221C01A020C3}" type="sibTrans" cxnId="{54E65313-2F85-45F7-86E7-A69B085552B5}">
      <dgm:prSet/>
      <dgm:spPr/>
      <dgm:t>
        <a:bodyPr/>
        <a:lstStyle/>
        <a:p>
          <a:endParaRPr lang="en-US"/>
        </a:p>
      </dgm:t>
    </dgm:pt>
    <dgm:pt modelId="{C16BA62E-7A85-4D5B-8DA3-D7E7AA238593}" type="parTrans" cxnId="{54E65313-2F85-45F7-86E7-A69B085552B5}">
      <dgm:prSet/>
      <dgm:spPr/>
      <dgm:t>
        <a:bodyPr/>
        <a:lstStyle/>
        <a:p>
          <a:endParaRPr lang="en-US"/>
        </a:p>
      </dgm:t>
    </dgm:pt>
    <dgm:pt modelId="{1365980C-DD48-4501-B613-546842616037}" type="pres">
      <dgm:prSet presAssocID="{11AC13CA-FDCE-4CB6-A908-3E3DABFA6DB7}" presName="linear" presStyleCnt="0">
        <dgm:presLayoutVars>
          <dgm:animLvl val="lvl"/>
          <dgm:resizeHandles val="exact"/>
        </dgm:presLayoutVars>
      </dgm:prSet>
      <dgm:spPr/>
      <dgm:t>
        <a:bodyPr/>
        <a:lstStyle/>
        <a:p>
          <a:endParaRPr lang="en-US"/>
        </a:p>
      </dgm:t>
    </dgm:pt>
    <dgm:pt modelId="{AA2C0B8F-5287-4339-870C-4E90ADE61A97}" type="pres">
      <dgm:prSet presAssocID="{EAB09E6E-0D03-4473-B401-412C470F1014}" presName="parentText" presStyleLbl="node1" presStyleIdx="0" presStyleCnt="1" custLinFactY="17534" custLinFactNeighborY="100000">
        <dgm:presLayoutVars>
          <dgm:chMax val="0"/>
          <dgm:bulletEnabled val="1"/>
        </dgm:presLayoutVars>
      </dgm:prSet>
      <dgm:spPr/>
      <dgm:t>
        <a:bodyPr/>
        <a:lstStyle/>
        <a:p>
          <a:endParaRPr lang="en-US"/>
        </a:p>
      </dgm:t>
    </dgm:pt>
  </dgm:ptLst>
  <dgm:cxnLst>
    <dgm:cxn modelId="{01A8BAEC-8636-44AE-8183-BD27B496773D}" type="presOf" srcId="{11AC13CA-FDCE-4CB6-A908-3E3DABFA6DB7}" destId="{1365980C-DD48-4501-B613-546842616037}" srcOrd="0" destOrd="0" presId="urn:microsoft.com/office/officeart/2005/8/layout/vList2"/>
    <dgm:cxn modelId="{54E65313-2F85-45F7-86E7-A69B085552B5}" srcId="{11AC13CA-FDCE-4CB6-A908-3E3DABFA6DB7}" destId="{EAB09E6E-0D03-4473-B401-412C470F1014}" srcOrd="0" destOrd="0" parTransId="{C16BA62E-7A85-4D5B-8DA3-D7E7AA238593}" sibTransId="{87A8E0A3-D5D6-45BD-B2D5-221C01A020C3}"/>
    <dgm:cxn modelId="{1DF738E1-1883-4B6A-AF53-B9665E687327}" type="presOf" srcId="{EAB09E6E-0D03-4473-B401-412C470F1014}" destId="{AA2C0B8F-5287-4339-870C-4E90ADE61A97}" srcOrd="0" destOrd="0" presId="urn:microsoft.com/office/officeart/2005/8/layout/vList2"/>
    <dgm:cxn modelId="{2C130F45-DD24-473B-A500-8DAFD4D4ADB8}" type="presParOf" srcId="{1365980C-DD48-4501-B613-546842616037}" destId="{AA2C0B8F-5287-4339-870C-4E90ADE61A9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AC13CA-FDCE-4CB6-A908-3E3DABFA6DB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EAB09E6E-0D03-4473-B401-412C470F1014}">
      <dgm:prSet custT="1"/>
      <dgm:spPr>
        <a:solidFill>
          <a:schemeClr val="accent4"/>
        </a:solidFill>
      </dgm:spPr>
      <dgm:t>
        <a:bodyPr/>
        <a:lstStyle/>
        <a:p>
          <a:pPr rtl="0"/>
          <a:r>
            <a:rPr lang="en-US" sz="6000" b="1" dirty="0" smtClean="0">
              <a:solidFill>
                <a:schemeClr val="tx1"/>
              </a:solidFill>
            </a:rPr>
            <a:t>Color Recognition </a:t>
          </a:r>
          <a:endParaRPr lang="en-US" sz="6000" dirty="0">
            <a:solidFill>
              <a:schemeClr val="tx1"/>
            </a:solidFill>
          </a:endParaRPr>
        </a:p>
      </dgm:t>
    </dgm:pt>
    <dgm:pt modelId="{C16BA62E-7A85-4D5B-8DA3-D7E7AA238593}" type="parTrans" cxnId="{54E65313-2F85-45F7-86E7-A69B085552B5}">
      <dgm:prSet/>
      <dgm:spPr/>
      <dgm:t>
        <a:bodyPr/>
        <a:lstStyle/>
        <a:p>
          <a:endParaRPr lang="en-US"/>
        </a:p>
      </dgm:t>
    </dgm:pt>
    <dgm:pt modelId="{87A8E0A3-D5D6-45BD-B2D5-221C01A020C3}" type="sibTrans" cxnId="{54E65313-2F85-45F7-86E7-A69B085552B5}">
      <dgm:prSet/>
      <dgm:spPr/>
      <dgm:t>
        <a:bodyPr/>
        <a:lstStyle/>
        <a:p>
          <a:endParaRPr lang="en-US"/>
        </a:p>
      </dgm:t>
    </dgm:pt>
    <dgm:pt modelId="{1365980C-DD48-4501-B613-546842616037}" type="pres">
      <dgm:prSet presAssocID="{11AC13CA-FDCE-4CB6-A908-3E3DABFA6DB7}" presName="linear" presStyleCnt="0">
        <dgm:presLayoutVars>
          <dgm:animLvl val="lvl"/>
          <dgm:resizeHandles val="exact"/>
        </dgm:presLayoutVars>
      </dgm:prSet>
      <dgm:spPr/>
      <dgm:t>
        <a:bodyPr/>
        <a:lstStyle/>
        <a:p>
          <a:endParaRPr lang="en-US"/>
        </a:p>
      </dgm:t>
    </dgm:pt>
    <dgm:pt modelId="{AA2C0B8F-5287-4339-870C-4E90ADE61A97}" type="pres">
      <dgm:prSet presAssocID="{EAB09E6E-0D03-4473-B401-412C470F1014}" presName="parentText" presStyleLbl="node1" presStyleIdx="0" presStyleCnt="1" custLinFactY="17534" custLinFactNeighborY="100000">
        <dgm:presLayoutVars>
          <dgm:chMax val="0"/>
          <dgm:bulletEnabled val="1"/>
        </dgm:presLayoutVars>
      </dgm:prSet>
      <dgm:spPr/>
      <dgm:t>
        <a:bodyPr/>
        <a:lstStyle/>
        <a:p>
          <a:endParaRPr lang="en-US"/>
        </a:p>
      </dgm:t>
    </dgm:pt>
  </dgm:ptLst>
  <dgm:cxnLst>
    <dgm:cxn modelId="{B16F8EF5-DA30-496A-B937-D17B02EF8E8C}" type="presOf" srcId="{11AC13CA-FDCE-4CB6-A908-3E3DABFA6DB7}" destId="{1365980C-DD48-4501-B613-546842616037}" srcOrd="0" destOrd="0" presId="urn:microsoft.com/office/officeart/2005/8/layout/vList2"/>
    <dgm:cxn modelId="{35F65D9F-6FBD-4885-8A4C-53AD5C4DAA55}" type="presOf" srcId="{EAB09E6E-0D03-4473-B401-412C470F1014}" destId="{AA2C0B8F-5287-4339-870C-4E90ADE61A97}" srcOrd="0" destOrd="0" presId="urn:microsoft.com/office/officeart/2005/8/layout/vList2"/>
    <dgm:cxn modelId="{54E65313-2F85-45F7-86E7-A69B085552B5}" srcId="{11AC13CA-FDCE-4CB6-A908-3E3DABFA6DB7}" destId="{EAB09E6E-0D03-4473-B401-412C470F1014}" srcOrd="0" destOrd="0" parTransId="{C16BA62E-7A85-4D5B-8DA3-D7E7AA238593}" sibTransId="{87A8E0A3-D5D6-45BD-B2D5-221C01A020C3}"/>
    <dgm:cxn modelId="{1DBD91D5-F4B0-4067-A60B-395371C620D9}" type="presParOf" srcId="{1365980C-DD48-4501-B613-546842616037}" destId="{AA2C0B8F-5287-4339-870C-4E90ADE61A9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AC13CA-FDCE-4CB6-A908-3E3DABFA6DB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EAB09E6E-0D03-4473-B401-412C470F1014}">
      <dgm:prSet custT="1"/>
      <dgm:spPr>
        <a:solidFill>
          <a:schemeClr val="accent4"/>
        </a:solidFill>
      </dgm:spPr>
      <dgm:t>
        <a:bodyPr/>
        <a:lstStyle/>
        <a:p>
          <a:pPr rtl="0"/>
          <a:r>
            <a:rPr lang="en-US" sz="6000" b="1" dirty="0" smtClean="0">
              <a:solidFill>
                <a:schemeClr val="tx1"/>
              </a:solidFill>
            </a:rPr>
            <a:t>Marker Identification</a:t>
          </a:r>
          <a:endParaRPr lang="en-US" sz="6000" dirty="0">
            <a:solidFill>
              <a:schemeClr val="tx1"/>
            </a:solidFill>
          </a:endParaRPr>
        </a:p>
      </dgm:t>
    </dgm:pt>
    <dgm:pt modelId="{C16BA62E-7A85-4D5B-8DA3-D7E7AA238593}" type="parTrans" cxnId="{54E65313-2F85-45F7-86E7-A69B085552B5}">
      <dgm:prSet/>
      <dgm:spPr/>
      <dgm:t>
        <a:bodyPr/>
        <a:lstStyle/>
        <a:p>
          <a:endParaRPr lang="en-US"/>
        </a:p>
      </dgm:t>
    </dgm:pt>
    <dgm:pt modelId="{87A8E0A3-D5D6-45BD-B2D5-221C01A020C3}" type="sibTrans" cxnId="{54E65313-2F85-45F7-86E7-A69B085552B5}">
      <dgm:prSet/>
      <dgm:spPr/>
      <dgm:t>
        <a:bodyPr/>
        <a:lstStyle/>
        <a:p>
          <a:endParaRPr lang="en-US"/>
        </a:p>
      </dgm:t>
    </dgm:pt>
    <dgm:pt modelId="{1365980C-DD48-4501-B613-546842616037}" type="pres">
      <dgm:prSet presAssocID="{11AC13CA-FDCE-4CB6-A908-3E3DABFA6DB7}" presName="linear" presStyleCnt="0">
        <dgm:presLayoutVars>
          <dgm:animLvl val="lvl"/>
          <dgm:resizeHandles val="exact"/>
        </dgm:presLayoutVars>
      </dgm:prSet>
      <dgm:spPr/>
      <dgm:t>
        <a:bodyPr/>
        <a:lstStyle/>
        <a:p>
          <a:endParaRPr lang="en-US"/>
        </a:p>
      </dgm:t>
    </dgm:pt>
    <dgm:pt modelId="{AA2C0B8F-5287-4339-870C-4E90ADE61A97}" type="pres">
      <dgm:prSet presAssocID="{EAB09E6E-0D03-4473-B401-412C470F1014}" presName="parentText" presStyleLbl="node1" presStyleIdx="0" presStyleCnt="1" custLinFactY="17534" custLinFactNeighborY="100000">
        <dgm:presLayoutVars>
          <dgm:chMax val="0"/>
          <dgm:bulletEnabled val="1"/>
        </dgm:presLayoutVars>
      </dgm:prSet>
      <dgm:spPr/>
      <dgm:t>
        <a:bodyPr/>
        <a:lstStyle/>
        <a:p>
          <a:endParaRPr lang="en-US"/>
        </a:p>
      </dgm:t>
    </dgm:pt>
  </dgm:ptLst>
  <dgm:cxnLst>
    <dgm:cxn modelId="{2EA22114-B54E-40F6-979D-FEDC97EE24EA}" type="presOf" srcId="{EAB09E6E-0D03-4473-B401-412C470F1014}" destId="{AA2C0B8F-5287-4339-870C-4E90ADE61A97}" srcOrd="0" destOrd="0" presId="urn:microsoft.com/office/officeart/2005/8/layout/vList2"/>
    <dgm:cxn modelId="{1F9E300B-714D-4BAD-9C42-93FF3944AEE8}" type="presOf" srcId="{11AC13CA-FDCE-4CB6-A908-3E3DABFA6DB7}" destId="{1365980C-DD48-4501-B613-546842616037}" srcOrd="0" destOrd="0" presId="urn:microsoft.com/office/officeart/2005/8/layout/vList2"/>
    <dgm:cxn modelId="{54E65313-2F85-45F7-86E7-A69B085552B5}" srcId="{11AC13CA-FDCE-4CB6-A908-3E3DABFA6DB7}" destId="{EAB09E6E-0D03-4473-B401-412C470F1014}" srcOrd="0" destOrd="0" parTransId="{C16BA62E-7A85-4D5B-8DA3-D7E7AA238593}" sibTransId="{87A8E0A3-D5D6-45BD-B2D5-221C01A020C3}"/>
    <dgm:cxn modelId="{908EB16C-9C07-4CC9-ADEA-43464808F31A}" type="presParOf" srcId="{1365980C-DD48-4501-B613-546842616037}" destId="{AA2C0B8F-5287-4339-870C-4E90ADE61A9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AC13CA-FDCE-4CB6-A908-3E3DABFA6DB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EAB09E6E-0D03-4473-B401-412C470F1014}">
      <dgm:prSet custT="1"/>
      <dgm:spPr>
        <a:solidFill>
          <a:schemeClr val="accent4"/>
        </a:solidFill>
      </dgm:spPr>
      <dgm:t>
        <a:bodyPr/>
        <a:lstStyle/>
        <a:p>
          <a:pPr rtl="0"/>
          <a:r>
            <a:rPr lang="en-US" sz="6000" b="1" dirty="0" smtClean="0">
              <a:solidFill>
                <a:schemeClr val="tx1"/>
              </a:solidFill>
            </a:rPr>
            <a:t>Marker Motion Tracking</a:t>
          </a:r>
          <a:endParaRPr lang="en-US" sz="6000" dirty="0">
            <a:solidFill>
              <a:schemeClr val="tx1"/>
            </a:solidFill>
          </a:endParaRPr>
        </a:p>
      </dgm:t>
    </dgm:pt>
    <dgm:pt modelId="{87A8E0A3-D5D6-45BD-B2D5-221C01A020C3}" type="sibTrans" cxnId="{54E65313-2F85-45F7-86E7-A69B085552B5}">
      <dgm:prSet/>
      <dgm:spPr/>
      <dgm:t>
        <a:bodyPr/>
        <a:lstStyle/>
        <a:p>
          <a:endParaRPr lang="en-US"/>
        </a:p>
      </dgm:t>
    </dgm:pt>
    <dgm:pt modelId="{C16BA62E-7A85-4D5B-8DA3-D7E7AA238593}" type="parTrans" cxnId="{54E65313-2F85-45F7-86E7-A69B085552B5}">
      <dgm:prSet/>
      <dgm:spPr/>
      <dgm:t>
        <a:bodyPr/>
        <a:lstStyle/>
        <a:p>
          <a:endParaRPr lang="en-US"/>
        </a:p>
      </dgm:t>
    </dgm:pt>
    <dgm:pt modelId="{1365980C-DD48-4501-B613-546842616037}" type="pres">
      <dgm:prSet presAssocID="{11AC13CA-FDCE-4CB6-A908-3E3DABFA6DB7}" presName="linear" presStyleCnt="0">
        <dgm:presLayoutVars>
          <dgm:animLvl val="lvl"/>
          <dgm:resizeHandles val="exact"/>
        </dgm:presLayoutVars>
      </dgm:prSet>
      <dgm:spPr/>
      <dgm:t>
        <a:bodyPr/>
        <a:lstStyle/>
        <a:p>
          <a:endParaRPr lang="en-US"/>
        </a:p>
      </dgm:t>
    </dgm:pt>
    <dgm:pt modelId="{AA2C0B8F-5287-4339-870C-4E90ADE61A97}" type="pres">
      <dgm:prSet presAssocID="{EAB09E6E-0D03-4473-B401-412C470F1014}" presName="parentText" presStyleLbl="node1" presStyleIdx="0" presStyleCnt="1" custLinFactY="17534" custLinFactNeighborY="100000">
        <dgm:presLayoutVars>
          <dgm:chMax val="0"/>
          <dgm:bulletEnabled val="1"/>
        </dgm:presLayoutVars>
      </dgm:prSet>
      <dgm:spPr/>
      <dgm:t>
        <a:bodyPr/>
        <a:lstStyle/>
        <a:p>
          <a:endParaRPr lang="en-US"/>
        </a:p>
      </dgm:t>
    </dgm:pt>
  </dgm:ptLst>
  <dgm:cxnLst>
    <dgm:cxn modelId="{AD9C41AC-7EA0-4DA6-8611-D38EC734F1E5}" type="presOf" srcId="{11AC13CA-FDCE-4CB6-A908-3E3DABFA6DB7}" destId="{1365980C-DD48-4501-B613-546842616037}" srcOrd="0" destOrd="0" presId="urn:microsoft.com/office/officeart/2005/8/layout/vList2"/>
    <dgm:cxn modelId="{A0202842-FAF1-43FD-A9FE-E6F64487AD79}" type="presOf" srcId="{EAB09E6E-0D03-4473-B401-412C470F1014}" destId="{AA2C0B8F-5287-4339-870C-4E90ADE61A97}" srcOrd="0" destOrd="0" presId="urn:microsoft.com/office/officeart/2005/8/layout/vList2"/>
    <dgm:cxn modelId="{54E65313-2F85-45F7-86E7-A69B085552B5}" srcId="{11AC13CA-FDCE-4CB6-A908-3E3DABFA6DB7}" destId="{EAB09E6E-0D03-4473-B401-412C470F1014}" srcOrd="0" destOrd="0" parTransId="{C16BA62E-7A85-4D5B-8DA3-D7E7AA238593}" sibTransId="{87A8E0A3-D5D6-45BD-B2D5-221C01A020C3}"/>
    <dgm:cxn modelId="{D31EB8EC-3AF6-430A-8394-B67B424C6E29}" type="presParOf" srcId="{1365980C-DD48-4501-B613-546842616037}" destId="{AA2C0B8F-5287-4339-870C-4E90ADE61A9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AC13CA-FDCE-4CB6-A908-3E3DABFA6DB7}"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EAB09E6E-0D03-4473-B401-412C470F1014}">
      <dgm:prSet custT="1"/>
      <dgm:spPr>
        <a:solidFill>
          <a:schemeClr val="accent4"/>
        </a:solidFill>
      </dgm:spPr>
      <dgm:t>
        <a:bodyPr/>
        <a:lstStyle/>
        <a:p>
          <a:pPr rtl="0"/>
          <a:r>
            <a:rPr lang="en-US" sz="6000" b="1" dirty="0" smtClean="0">
              <a:solidFill>
                <a:schemeClr val="tx1"/>
              </a:solidFill>
            </a:rPr>
            <a:t>Cursor Control</a:t>
          </a:r>
          <a:endParaRPr lang="en-US" sz="6000" dirty="0">
            <a:solidFill>
              <a:schemeClr val="tx1"/>
            </a:solidFill>
          </a:endParaRPr>
        </a:p>
      </dgm:t>
    </dgm:pt>
    <dgm:pt modelId="{87A8E0A3-D5D6-45BD-B2D5-221C01A020C3}" type="sibTrans" cxnId="{54E65313-2F85-45F7-86E7-A69B085552B5}">
      <dgm:prSet/>
      <dgm:spPr/>
      <dgm:t>
        <a:bodyPr/>
        <a:lstStyle/>
        <a:p>
          <a:endParaRPr lang="en-US"/>
        </a:p>
      </dgm:t>
    </dgm:pt>
    <dgm:pt modelId="{C16BA62E-7A85-4D5B-8DA3-D7E7AA238593}" type="parTrans" cxnId="{54E65313-2F85-45F7-86E7-A69B085552B5}">
      <dgm:prSet/>
      <dgm:spPr/>
      <dgm:t>
        <a:bodyPr/>
        <a:lstStyle/>
        <a:p>
          <a:endParaRPr lang="en-US"/>
        </a:p>
      </dgm:t>
    </dgm:pt>
    <dgm:pt modelId="{1365980C-DD48-4501-B613-546842616037}" type="pres">
      <dgm:prSet presAssocID="{11AC13CA-FDCE-4CB6-A908-3E3DABFA6DB7}" presName="linear" presStyleCnt="0">
        <dgm:presLayoutVars>
          <dgm:animLvl val="lvl"/>
          <dgm:resizeHandles val="exact"/>
        </dgm:presLayoutVars>
      </dgm:prSet>
      <dgm:spPr/>
      <dgm:t>
        <a:bodyPr/>
        <a:lstStyle/>
        <a:p>
          <a:endParaRPr lang="en-US"/>
        </a:p>
      </dgm:t>
    </dgm:pt>
    <dgm:pt modelId="{AA2C0B8F-5287-4339-870C-4E90ADE61A97}" type="pres">
      <dgm:prSet presAssocID="{EAB09E6E-0D03-4473-B401-412C470F1014}" presName="parentText" presStyleLbl="node1" presStyleIdx="0" presStyleCnt="1" custLinFactY="17534" custLinFactNeighborY="100000">
        <dgm:presLayoutVars>
          <dgm:chMax val="0"/>
          <dgm:bulletEnabled val="1"/>
        </dgm:presLayoutVars>
      </dgm:prSet>
      <dgm:spPr/>
      <dgm:t>
        <a:bodyPr/>
        <a:lstStyle/>
        <a:p>
          <a:endParaRPr lang="en-US"/>
        </a:p>
      </dgm:t>
    </dgm:pt>
  </dgm:ptLst>
  <dgm:cxnLst>
    <dgm:cxn modelId="{D0D1261D-81B2-4770-997A-C08BC7001321}" type="presOf" srcId="{EAB09E6E-0D03-4473-B401-412C470F1014}" destId="{AA2C0B8F-5287-4339-870C-4E90ADE61A97}" srcOrd="0" destOrd="0" presId="urn:microsoft.com/office/officeart/2005/8/layout/vList2"/>
    <dgm:cxn modelId="{D5B06C4F-4918-49BD-A120-4CC12B8220E9}" type="presOf" srcId="{11AC13CA-FDCE-4CB6-A908-3E3DABFA6DB7}" destId="{1365980C-DD48-4501-B613-546842616037}" srcOrd="0" destOrd="0" presId="urn:microsoft.com/office/officeart/2005/8/layout/vList2"/>
    <dgm:cxn modelId="{54E65313-2F85-45F7-86E7-A69B085552B5}" srcId="{11AC13CA-FDCE-4CB6-A908-3E3DABFA6DB7}" destId="{EAB09E6E-0D03-4473-B401-412C470F1014}" srcOrd="0" destOrd="0" parTransId="{C16BA62E-7A85-4D5B-8DA3-D7E7AA238593}" sibTransId="{87A8E0A3-D5D6-45BD-B2D5-221C01A020C3}"/>
    <dgm:cxn modelId="{2B15E12E-6465-4AC6-9603-2592A2A2616C}" type="presParOf" srcId="{1365980C-DD48-4501-B613-546842616037}" destId="{AA2C0B8F-5287-4339-870C-4E90ADE61A9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C0B8F-5287-4339-870C-4E90ADE61A97}">
      <dsp:nvSpPr>
        <dsp:cNvPr id="0" name=""/>
        <dsp:cNvSpPr/>
      </dsp:nvSpPr>
      <dsp:spPr>
        <a:xfrm>
          <a:off x="0" y="650"/>
          <a:ext cx="10515600" cy="959171"/>
        </a:xfrm>
        <a:prstGeom prst="roundRect">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lvl="0" algn="l" defTabSz="2667000" rtl="0">
            <a:lnSpc>
              <a:spcPct val="90000"/>
            </a:lnSpc>
            <a:spcBef>
              <a:spcPct val="0"/>
            </a:spcBef>
            <a:spcAft>
              <a:spcPct val="35000"/>
            </a:spcAft>
          </a:pPr>
          <a:r>
            <a:rPr lang="en-US" sz="6000" b="1" kern="1200" dirty="0" smtClean="0">
              <a:solidFill>
                <a:schemeClr val="tx1"/>
              </a:solidFill>
            </a:rPr>
            <a:t>Results</a:t>
          </a:r>
          <a:endParaRPr lang="en-US" sz="6000" kern="1200" dirty="0">
            <a:solidFill>
              <a:schemeClr val="tx1"/>
            </a:solidFill>
          </a:endParaRPr>
        </a:p>
      </dsp:txBody>
      <dsp:txXfrm>
        <a:off x="46823" y="47473"/>
        <a:ext cx="10421954" cy="865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EEFB6-F61C-4CDB-8C73-3F765DCE0836}" type="datetimeFigureOut">
              <a:rPr lang="en-US" smtClean="0"/>
              <a:t>8/17/2020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8EE2B-CA45-4A88-9A37-4495A0ACFFFD}" type="slidenum">
              <a:rPr lang="en-US" smtClean="0"/>
              <a:t>‹#›</a:t>
            </a:fld>
            <a:endParaRPr lang="en-US"/>
          </a:p>
        </p:txBody>
      </p:sp>
    </p:spTree>
    <p:extLst>
      <p:ext uri="{BB962C8B-B14F-4D97-AF65-F5344CB8AC3E}">
        <p14:creationId xmlns:p14="http://schemas.microsoft.com/office/powerpoint/2010/main" val="3975626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9E1983-A78A-4812-BF05-C1BE228FADD4}"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1D1E3-6FF4-4C0C-AC0E-4EA47384D04B}" type="slidenum">
              <a:rPr lang="en-US" smtClean="0"/>
              <a:t>‹#›</a:t>
            </a:fld>
            <a:endParaRPr lang="en-US"/>
          </a:p>
        </p:txBody>
      </p:sp>
    </p:spTree>
    <p:extLst>
      <p:ext uri="{BB962C8B-B14F-4D97-AF65-F5344CB8AC3E}">
        <p14:creationId xmlns:p14="http://schemas.microsoft.com/office/powerpoint/2010/main" val="841347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9E1983-A78A-4812-BF05-C1BE228FADD4}"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1D1E3-6FF4-4C0C-AC0E-4EA47384D04B}" type="slidenum">
              <a:rPr lang="en-US" smtClean="0"/>
              <a:t>‹#›</a:t>
            </a:fld>
            <a:endParaRPr lang="en-US"/>
          </a:p>
        </p:txBody>
      </p:sp>
    </p:spTree>
    <p:extLst>
      <p:ext uri="{BB962C8B-B14F-4D97-AF65-F5344CB8AC3E}">
        <p14:creationId xmlns:p14="http://schemas.microsoft.com/office/powerpoint/2010/main" val="800763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9E1983-A78A-4812-BF05-C1BE228FADD4}"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1D1E3-6FF4-4C0C-AC0E-4EA47384D04B}" type="slidenum">
              <a:rPr lang="en-US" smtClean="0"/>
              <a:t>‹#›</a:t>
            </a:fld>
            <a:endParaRPr lang="en-US"/>
          </a:p>
        </p:txBody>
      </p:sp>
    </p:spTree>
    <p:extLst>
      <p:ext uri="{BB962C8B-B14F-4D97-AF65-F5344CB8AC3E}">
        <p14:creationId xmlns:p14="http://schemas.microsoft.com/office/powerpoint/2010/main" val="1217881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9E1983-A78A-4812-BF05-C1BE228FADD4}"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1D1E3-6FF4-4C0C-AC0E-4EA47384D04B}" type="slidenum">
              <a:rPr lang="en-US" smtClean="0"/>
              <a:t>‹#›</a:t>
            </a:fld>
            <a:endParaRPr lang="en-US"/>
          </a:p>
        </p:txBody>
      </p:sp>
    </p:spTree>
    <p:extLst>
      <p:ext uri="{BB962C8B-B14F-4D97-AF65-F5344CB8AC3E}">
        <p14:creationId xmlns:p14="http://schemas.microsoft.com/office/powerpoint/2010/main" val="3255987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9E1983-A78A-4812-BF05-C1BE228FADD4}"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1D1E3-6FF4-4C0C-AC0E-4EA47384D04B}" type="slidenum">
              <a:rPr lang="en-US" smtClean="0"/>
              <a:t>‹#›</a:t>
            </a:fld>
            <a:endParaRPr lang="en-US"/>
          </a:p>
        </p:txBody>
      </p:sp>
    </p:spTree>
    <p:extLst>
      <p:ext uri="{BB962C8B-B14F-4D97-AF65-F5344CB8AC3E}">
        <p14:creationId xmlns:p14="http://schemas.microsoft.com/office/powerpoint/2010/main" val="377688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9E1983-A78A-4812-BF05-C1BE228FADD4}"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1D1E3-6FF4-4C0C-AC0E-4EA47384D04B}" type="slidenum">
              <a:rPr lang="en-US" smtClean="0"/>
              <a:t>‹#›</a:t>
            </a:fld>
            <a:endParaRPr lang="en-US"/>
          </a:p>
        </p:txBody>
      </p:sp>
    </p:spTree>
    <p:extLst>
      <p:ext uri="{BB962C8B-B14F-4D97-AF65-F5344CB8AC3E}">
        <p14:creationId xmlns:p14="http://schemas.microsoft.com/office/powerpoint/2010/main" val="1118136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9E1983-A78A-4812-BF05-C1BE228FADD4}" type="datetimeFigureOut">
              <a:rPr lang="en-US" smtClean="0"/>
              <a:t>8/17/2020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1D1E3-6FF4-4C0C-AC0E-4EA47384D04B}" type="slidenum">
              <a:rPr lang="en-US" smtClean="0"/>
              <a:t>‹#›</a:t>
            </a:fld>
            <a:endParaRPr lang="en-US"/>
          </a:p>
        </p:txBody>
      </p:sp>
    </p:spTree>
    <p:extLst>
      <p:ext uri="{BB962C8B-B14F-4D97-AF65-F5344CB8AC3E}">
        <p14:creationId xmlns:p14="http://schemas.microsoft.com/office/powerpoint/2010/main" val="1887248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9E1983-A78A-4812-BF05-C1BE228FADD4}" type="datetimeFigureOut">
              <a:rPr lang="en-US" smtClean="0"/>
              <a:t>8/17/2020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1D1E3-6FF4-4C0C-AC0E-4EA47384D04B}" type="slidenum">
              <a:rPr lang="en-US" smtClean="0"/>
              <a:t>‹#›</a:t>
            </a:fld>
            <a:endParaRPr lang="en-US"/>
          </a:p>
        </p:txBody>
      </p:sp>
    </p:spTree>
    <p:extLst>
      <p:ext uri="{BB962C8B-B14F-4D97-AF65-F5344CB8AC3E}">
        <p14:creationId xmlns:p14="http://schemas.microsoft.com/office/powerpoint/2010/main" val="95643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E1983-A78A-4812-BF05-C1BE228FADD4}" type="datetimeFigureOut">
              <a:rPr lang="en-US" smtClean="0"/>
              <a:t>8/17/2020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1D1E3-6FF4-4C0C-AC0E-4EA47384D04B}" type="slidenum">
              <a:rPr lang="en-US" smtClean="0"/>
              <a:t>‹#›</a:t>
            </a:fld>
            <a:endParaRPr lang="en-US"/>
          </a:p>
        </p:txBody>
      </p:sp>
    </p:spTree>
    <p:extLst>
      <p:ext uri="{BB962C8B-B14F-4D97-AF65-F5344CB8AC3E}">
        <p14:creationId xmlns:p14="http://schemas.microsoft.com/office/powerpoint/2010/main" val="3642910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9E1983-A78A-4812-BF05-C1BE228FADD4}"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1D1E3-6FF4-4C0C-AC0E-4EA47384D04B}" type="slidenum">
              <a:rPr lang="en-US" smtClean="0"/>
              <a:t>‹#›</a:t>
            </a:fld>
            <a:endParaRPr lang="en-US"/>
          </a:p>
        </p:txBody>
      </p:sp>
    </p:spTree>
    <p:extLst>
      <p:ext uri="{BB962C8B-B14F-4D97-AF65-F5344CB8AC3E}">
        <p14:creationId xmlns:p14="http://schemas.microsoft.com/office/powerpoint/2010/main" val="2687230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9E1983-A78A-4812-BF05-C1BE228FADD4}"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1D1E3-6FF4-4C0C-AC0E-4EA47384D04B}" type="slidenum">
              <a:rPr lang="en-US" smtClean="0"/>
              <a:t>‹#›</a:t>
            </a:fld>
            <a:endParaRPr lang="en-US"/>
          </a:p>
        </p:txBody>
      </p:sp>
    </p:spTree>
    <p:extLst>
      <p:ext uri="{BB962C8B-B14F-4D97-AF65-F5344CB8AC3E}">
        <p14:creationId xmlns:p14="http://schemas.microsoft.com/office/powerpoint/2010/main" val="788345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E1983-A78A-4812-BF05-C1BE228FADD4}" type="datetimeFigureOut">
              <a:rPr lang="en-US" smtClean="0"/>
              <a:t>8/17/2020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1D1E3-6FF4-4C0C-AC0E-4EA47384D04B}" type="slidenum">
              <a:rPr lang="en-US" smtClean="0"/>
              <a:t>‹#›</a:t>
            </a:fld>
            <a:endParaRPr lang="en-US"/>
          </a:p>
        </p:txBody>
      </p:sp>
    </p:spTree>
    <p:extLst>
      <p:ext uri="{BB962C8B-B14F-4D97-AF65-F5344CB8AC3E}">
        <p14:creationId xmlns:p14="http://schemas.microsoft.com/office/powerpoint/2010/main" val="2939663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slideLayout" Target="../slideLayouts/slideLayout2.xml"/><Relationship Id="rId7" Type="http://schemas.openxmlformats.org/officeDocument/2006/relationships/diagramColors" Target="../diagrams/colors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gif"/></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9.gi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6.xml"/><Relationship Id="rId7" Type="http://schemas.openxmlformats.org/officeDocument/2006/relationships/image" Target="../media/image2.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059365" cy="6858000"/>
          </a:xfrm>
          <a:prstGeom prst="rect">
            <a:avLst/>
          </a:prstGeom>
          <a:effectLst>
            <a:outerShdw blurRad="12700" dist="50800" dir="5400000" algn="ctr" rotWithShape="0">
              <a:schemeClr val="tx1">
                <a:alpha val="43000"/>
              </a:schemeClr>
            </a:outerShdw>
          </a:effectLst>
        </p:spPr>
      </p:pic>
      <p:sp>
        <p:nvSpPr>
          <p:cNvPr id="7" name="Flowchart: Delay 6"/>
          <p:cNvSpPr/>
          <p:nvPr/>
        </p:nvSpPr>
        <p:spPr>
          <a:xfrm flipH="1">
            <a:off x="6308033" y="132522"/>
            <a:ext cx="5883961" cy="6599582"/>
          </a:xfrm>
          <a:prstGeom prst="flowChartDelay">
            <a:avLst/>
          </a:prstGeom>
          <a:solidFill>
            <a:schemeClr val="accent4"/>
          </a:solidFill>
          <a:ln w="76200">
            <a:solidFill>
              <a:schemeClr val="tx1"/>
            </a:solid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Mouse Control Using a Webcam based on Color Detection in </a:t>
            </a:r>
            <a:r>
              <a:rPr lang="en-US" sz="4800" b="1" dirty="0" err="1" smtClean="0">
                <a:solidFill>
                  <a:schemeClr val="tx1"/>
                </a:solidFill>
              </a:rPr>
              <a:t>OpenCV</a:t>
            </a:r>
            <a:r>
              <a:rPr lang="en-US" sz="4800" b="1" dirty="0" smtClean="0">
                <a:solidFill>
                  <a:schemeClr val="tx1"/>
                </a:solidFill>
              </a:rPr>
              <a:t> Python</a:t>
            </a:r>
          </a:p>
          <a:p>
            <a:pPr algn="ctr"/>
            <a:endParaRPr lang="en-US" sz="4000" b="1" dirty="0" smtClean="0">
              <a:solidFill>
                <a:schemeClr val="tx1"/>
              </a:solidFill>
            </a:endParaRPr>
          </a:p>
          <a:p>
            <a:pPr algn="ctr"/>
            <a:endParaRPr lang="en-US" sz="2400" b="1" dirty="0" smtClean="0">
              <a:solidFill>
                <a:schemeClr val="tx1"/>
              </a:solidFill>
            </a:endParaRPr>
          </a:p>
          <a:p>
            <a:pPr algn="ctr"/>
            <a:r>
              <a:rPr lang="en-US" sz="2400" b="1" dirty="0" smtClean="0">
                <a:solidFill>
                  <a:schemeClr val="tx1"/>
                </a:solidFill>
              </a:rPr>
              <a:t>By: Elham Hassan </a:t>
            </a:r>
            <a:r>
              <a:rPr lang="en-US" sz="2400" b="1" dirty="0" err="1" smtClean="0">
                <a:solidFill>
                  <a:schemeClr val="tx1"/>
                </a:solidFill>
              </a:rPr>
              <a:t>Goda</a:t>
            </a:r>
            <a:r>
              <a:rPr lang="en-US" sz="2400" b="1" dirty="0" smtClean="0">
                <a:solidFill>
                  <a:schemeClr val="tx1"/>
                </a:solidFill>
              </a:rPr>
              <a:t> </a:t>
            </a:r>
            <a:r>
              <a:rPr lang="en-US" sz="2400" b="1" dirty="0" err="1" smtClean="0">
                <a:solidFill>
                  <a:schemeClr val="tx1"/>
                </a:solidFill>
              </a:rPr>
              <a:t>Kedwany</a:t>
            </a:r>
            <a:endParaRPr lang="en-US" sz="2400" b="1" dirty="0" smtClean="0">
              <a:solidFill>
                <a:schemeClr val="tx1"/>
              </a:solidFill>
            </a:endParaRPr>
          </a:p>
          <a:p>
            <a:pPr algn="ctr"/>
            <a:r>
              <a:rPr lang="en-US" sz="1400" b="1" dirty="0" smtClean="0">
                <a:solidFill>
                  <a:schemeClr val="accent1">
                    <a:lumMod val="75000"/>
                  </a:schemeClr>
                </a:solidFill>
              </a:rPr>
              <a:t>hassanelham90@gmail.com</a:t>
            </a:r>
            <a:endParaRPr lang="en-US" sz="1400" b="1" dirty="0">
              <a:solidFill>
                <a:schemeClr val="accent1">
                  <a:lumMod val="75000"/>
                </a:schemeClr>
              </a:solidFill>
            </a:endParaRPr>
          </a:p>
          <a:p>
            <a:pPr algn="ctr"/>
            <a:endParaRPr lang="en-US" dirty="0"/>
          </a:p>
        </p:txBody>
      </p:sp>
    </p:spTree>
    <p:extLst>
      <p:ext uri="{BB962C8B-B14F-4D97-AF65-F5344CB8AC3E}">
        <p14:creationId xmlns:p14="http://schemas.microsoft.com/office/powerpoint/2010/main" val="4590324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117127257"/>
              </p:ext>
            </p:extLst>
          </p:nvPr>
        </p:nvGraphicFramePr>
        <p:xfrm>
          <a:off x="838200" y="365125"/>
          <a:ext cx="10515600" cy="95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idx="1"/>
          </p:nvPr>
        </p:nvSpPr>
        <p:spPr>
          <a:xfrm>
            <a:off x="838200" y="1669774"/>
            <a:ext cx="10717696" cy="5011041"/>
          </a:xfrm>
        </p:spPr>
        <p:txBody>
          <a:bodyPr/>
          <a:lstStyle/>
          <a:p>
            <a:endParaRPr lang="en-US" dirty="0" smtClean="0"/>
          </a:p>
          <a:p>
            <a:endParaRPr lang="en-US" dirty="0" smtClean="0"/>
          </a:p>
          <a:p>
            <a:r>
              <a:rPr lang="en-US" sz="2400" b="1" dirty="0">
                <a:solidFill>
                  <a:schemeClr val="bg1"/>
                </a:solidFill>
              </a:rPr>
              <a:t>In the stage of Cursor control, you will use the </a:t>
            </a:r>
            <a:r>
              <a:rPr lang="en-US" sz="2400" b="1" dirty="0" err="1">
                <a:solidFill>
                  <a:schemeClr val="bg1"/>
                </a:solidFill>
              </a:rPr>
              <a:t>pyautogui</a:t>
            </a:r>
            <a:r>
              <a:rPr lang="en-US" sz="2400" b="1" dirty="0">
                <a:solidFill>
                  <a:schemeClr val="bg1"/>
                </a:solidFill>
              </a:rPr>
              <a:t> library of python, to control the mouse cursor, and also click, based on the color of the marker</a:t>
            </a:r>
            <a:r>
              <a:rPr lang="en-US" sz="2400" b="1" dirty="0" smtClean="0">
                <a:solidFill>
                  <a:schemeClr val="bg1"/>
                </a:solidFill>
              </a:rPr>
              <a:t>.</a:t>
            </a:r>
          </a:p>
          <a:p>
            <a:r>
              <a:rPr lang="en-US" sz="2400" b="1" dirty="0" smtClean="0">
                <a:solidFill>
                  <a:schemeClr val="bg1"/>
                </a:solidFill>
              </a:rPr>
              <a:t>We can control </a:t>
            </a:r>
            <a:r>
              <a:rPr lang="en-US" sz="2400" b="1" dirty="0">
                <a:solidFill>
                  <a:schemeClr val="bg1"/>
                </a:solidFill>
              </a:rPr>
              <a:t>the motion of the mouse </a:t>
            </a:r>
            <a:r>
              <a:rPr lang="en-US" sz="2400" b="1" dirty="0" smtClean="0">
                <a:solidFill>
                  <a:schemeClr val="bg1"/>
                </a:solidFill>
              </a:rPr>
              <a:t>cursor by using The </a:t>
            </a:r>
            <a:r>
              <a:rPr lang="en-US" sz="2400" b="1" dirty="0" err="1">
                <a:solidFill>
                  <a:schemeClr val="bg1"/>
                </a:solidFill>
              </a:rPr>
              <a:t>pyautogui.moveTo</a:t>
            </a:r>
            <a:r>
              <a:rPr lang="en-US" sz="2400" b="1" dirty="0">
                <a:solidFill>
                  <a:schemeClr val="bg1"/>
                </a:solidFill>
              </a:rPr>
              <a:t>() </a:t>
            </a:r>
            <a:r>
              <a:rPr lang="en-US" sz="2400" b="1" dirty="0" smtClean="0">
                <a:solidFill>
                  <a:schemeClr val="bg1"/>
                </a:solidFill>
              </a:rPr>
              <a:t>function, that will </a:t>
            </a:r>
            <a:r>
              <a:rPr lang="en-US" sz="2400" b="1" dirty="0">
                <a:solidFill>
                  <a:schemeClr val="bg1"/>
                </a:solidFill>
              </a:rPr>
              <a:t>instantly move the mouse cursor to a specified position on the </a:t>
            </a:r>
            <a:r>
              <a:rPr lang="en-US" sz="2400" b="1" dirty="0" smtClean="0">
                <a:solidFill>
                  <a:schemeClr val="bg1"/>
                </a:solidFill>
              </a:rPr>
              <a:t>screen</a:t>
            </a:r>
            <a:r>
              <a:rPr lang="en-US" sz="2400" b="1" dirty="0">
                <a:solidFill>
                  <a:schemeClr val="bg1"/>
                </a:solidFill>
              </a:rPr>
              <a:t>. </a:t>
            </a:r>
            <a:endParaRPr lang="en-US" sz="2400" b="1" dirty="0" smtClean="0">
              <a:solidFill>
                <a:schemeClr val="bg1"/>
              </a:solidFill>
            </a:endParaRPr>
          </a:p>
          <a:p>
            <a:pPr marL="0" indent="0">
              <a:buNone/>
            </a:pPr>
            <a:endParaRPr lang="en-US" sz="2400" b="1" dirty="0" smtClean="0">
              <a:solidFill>
                <a:schemeClr val="bg1"/>
              </a:solidFill>
            </a:endParaRPr>
          </a:p>
          <a:p>
            <a:r>
              <a:rPr lang="en-US" sz="2400" b="1" dirty="0" smtClean="0">
                <a:solidFill>
                  <a:schemeClr val="bg1"/>
                </a:solidFill>
              </a:rPr>
              <a:t>We can </a:t>
            </a:r>
            <a:r>
              <a:rPr lang="en-US" sz="2400" b="1" dirty="0">
                <a:solidFill>
                  <a:schemeClr val="bg1"/>
                </a:solidFill>
              </a:rPr>
              <a:t>control the mouse using the yellow marker, and we can just flash the green marker, whenever you need to left click, and we can just flash the red marker, whenever you need to right click. By Making sure there is no interference of any background object, with the marker colors.</a:t>
            </a:r>
          </a:p>
          <a:p>
            <a:pPr marL="0" indent="0">
              <a:buNone/>
            </a:pPr>
            <a:endParaRPr lang="en-US" sz="2400" b="1" dirty="0">
              <a:solidFill>
                <a:schemeClr val="bg1"/>
              </a:solidFill>
            </a:endParaRPr>
          </a:p>
        </p:txBody>
      </p:sp>
      <p:sp>
        <p:nvSpPr>
          <p:cNvPr id="5" name="Pentagon 4"/>
          <p:cNvSpPr/>
          <p:nvPr/>
        </p:nvSpPr>
        <p:spPr>
          <a:xfrm>
            <a:off x="602924" y="1474846"/>
            <a:ext cx="3248607" cy="1120603"/>
          </a:xfrm>
          <a:prstGeom prst="homePlate">
            <a:avLst/>
          </a:prstGeom>
          <a:solidFill>
            <a:srgbClr val="D1675F"/>
          </a:solidFill>
          <a:ln>
            <a:solidFill>
              <a:srgbClr val="D167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Cursor Control</a:t>
            </a:r>
          </a:p>
        </p:txBody>
      </p:sp>
      <p:sp>
        <p:nvSpPr>
          <p:cNvPr id="7" name="Chevron 6"/>
          <p:cNvSpPr/>
          <p:nvPr/>
        </p:nvSpPr>
        <p:spPr>
          <a:xfrm>
            <a:off x="3531550" y="1563950"/>
            <a:ext cx="2756486" cy="942394"/>
          </a:xfrm>
          <a:prstGeom prst="chevron">
            <a:avLst/>
          </a:prstGeom>
          <a:solidFill>
            <a:srgbClr val="D1675F"/>
          </a:solidFill>
          <a:ln>
            <a:solidFill>
              <a:srgbClr val="D167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Move Cursor based on Marker Motion</a:t>
            </a:r>
          </a:p>
        </p:txBody>
      </p:sp>
      <p:sp>
        <p:nvSpPr>
          <p:cNvPr id="9" name="Chevron 8"/>
          <p:cNvSpPr/>
          <p:nvPr/>
        </p:nvSpPr>
        <p:spPr>
          <a:xfrm>
            <a:off x="5946851" y="1563950"/>
            <a:ext cx="2680313" cy="942394"/>
          </a:xfrm>
          <a:prstGeom prst="chevron">
            <a:avLst/>
          </a:prstGeom>
          <a:solidFill>
            <a:srgbClr val="D1675F"/>
          </a:solidFill>
          <a:ln>
            <a:solidFill>
              <a:srgbClr val="D167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Click based on Marker </a:t>
            </a:r>
            <a:r>
              <a:rPr lang="en-US" sz="2000" b="1" dirty="0" smtClean="0">
                <a:solidFill>
                  <a:schemeClr val="tx1"/>
                </a:solidFill>
              </a:rPr>
              <a:t>Color</a:t>
            </a:r>
            <a:endParaRPr lang="en-US" sz="2000" b="1" dirty="0">
              <a:solidFill>
                <a:schemeClr val="tx1"/>
              </a:solidFill>
            </a:endParaRPr>
          </a:p>
        </p:txBody>
      </p:sp>
    </p:spTree>
    <p:extLst>
      <p:ext uri="{BB962C8B-B14F-4D97-AF65-F5344CB8AC3E}">
        <p14:creationId xmlns:p14="http://schemas.microsoft.com/office/powerpoint/2010/main" val="980652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165612936"/>
              </p:ext>
            </p:extLst>
          </p:nvPr>
        </p:nvGraphicFramePr>
        <p:xfrm>
          <a:off x="838200" y="365125"/>
          <a:ext cx="10515600" cy="9598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cursor control">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9"/>
          <a:stretch>
            <a:fillRect/>
          </a:stretch>
        </p:blipFill>
        <p:spPr>
          <a:xfrm>
            <a:off x="106017" y="1524000"/>
            <a:ext cx="11979966" cy="4652963"/>
          </a:xfrm>
        </p:spPr>
      </p:pic>
    </p:spTree>
    <p:extLst>
      <p:ext uri="{BB962C8B-B14F-4D97-AF65-F5344CB8AC3E}">
        <p14:creationId xmlns:p14="http://schemas.microsoft.com/office/powerpoint/2010/main" val="2312348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left cli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2400"/>
            <a:ext cx="12192000" cy="6086475"/>
          </a:xfrm>
          <a:prstGeom prst="rect">
            <a:avLst/>
          </a:prstGeom>
        </p:spPr>
      </p:pic>
    </p:spTree>
    <p:extLst>
      <p:ext uri="{BB962C8B-B14F-4D97-AF65-F5344CB8AC3E}">
        <p14:creationId xmlns:p14="http://schemas.microsoft.com/office/powerpoint/2010/main" val="2256696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1"/>
          </a:xfrm>
          <a:prstGeom prst="rect">
            <a:avLst/>
          </a:prstGeom>
        </p:spPr>
      </p:pic>
    </p:spTree>
    <p:extLst>
      <p:ext uri="{BB962C8B-B14F-4D97-AF65-F5344CB8AC3E}">
        <p14:creationId xmlns:p14="http://schemas.microsoft.com/office/powerpoint/2010/main" val="1766671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https://tse2.mm.bing.net/th?id=OIP.GLXoe0YNDRuC9xQysH6ddQHaFE&amp;pid=Api&amp;P=0&amp;w=262&amp;h=1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2134"/>
            <a:ext cx="11142133" cy="47522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tse3.mm.bing.net/th?id=OIP.UneVFdY48mKqFquwVFBHmwHaH6&amp;pid=Api&amp;P=0&amp;w=300&amp;h=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814576" cy="1930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s://upload.wikimedia.org/wikipedia/commons/thumb/d/da/Hj%C3%A4rta.gif/220px-Hj%C3%A4rt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30800"/>
            <a:ext cx="2042924" cy="172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thumbs.dreamstime.com/b/cute-emoticon-holding-red-rose-saint-valentine-s-day-emoji-vector-illustration-smiley-9724171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1467" y="4639733"/>
            <a:ext cx="2150533" cy="22182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upload.wikimedia.org/wikipedia/commons/thumb/d/da/Hj%C3%A4rta.gif/220px-Hj%C3%A4rt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1468" y="216208"/>
            <a:ext cx="2006600" cy="153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210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tse3.mm.bing.net/th?id=OIP.UneVFdY48mKqFquwVFBHmwHaH6&amp;pid=Api&amp;P=0&amp;w=300&amp;h=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35200" cy="23778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humbs.dreamstime.com/b/cute-emoticon-holding-red-rose-saint-valentine-s-day-emoji-vector-illustration-smiley-972417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6202" y="4762500"/>
            <a:ext cx="1955798"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d/da/Hj%C3%A4rta.gif/220px-Hj%C3%A4rt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0533" y="0"/>
            <a:ext cx="2421467" cy="17716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d/da/Hj%C3%A4rta.gif/220px-Hj%C3%A4rt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86349"/>
            <a:ext cx="209550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tse2.mm.bing.net/th?id=OIP.GLXoe0YNDRuC9xQysH6ddQHaFE&amp;pid=Api&amp;P=0&amp;w=262&amp;h=1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5202" y="0"/>
            <a:ext cx="7395632"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507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077490946"/>
              </p:ext>
            </p:extLst>
          </p:nvPr>
        </p:nvGraphicFramePr>
        <p:xfrm>
          <a:off x="838200" y="365125"/>
          <a:ext cx="10515600" cy="95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idx="1"/>
          </p:nvPr>
        </p:nvSpPr>
        <p:spPr>
          <a:xfrm>
            <a:off x="838200" y="1669774"/>
            <a:ext cx="10515600" cy="5011042"/>
          </a:xfrm>
        </p:spPr>
        <p:txBody>
          <a:bodyPr>
            <a:normAutofit/>
          </a:bodyPr>
          <a:lstStyle/>
          <a:p>
            <a:pPr algn="just"/>
            <a:r>
              <a:rPr lang="en-US" sz="3200" b="1" dirty="0" smtClean="0">
                <a:solidFill>
                  <a:schemeClr val="bg1"/>
                </a:solidFill>
              </a:rPr>
              <a:t>In briefly computer vision is high - level understanding to computer from digital images and videos. </a:t>
            </a:r>
          </a:p>
          <a:p>
            <a:pPr algn="just"/>
            <a:r>
              <a:rPr lang="en-US" sz="3200" b="1" dirty="0" smtClean="0">
                <a:solidFill>
                  <a:schemeClr val="bg1"/>
                </a:solidFill>
              </a:rPr>
              <a:t>That is an application on computer vision.  The whole project is based on python programming language and importing some libraries like open cv, </a:t>
            </a:r>
            <a:r>
              <a:rPr lang="en-US" sz="3200" b="1" dirty="0" err="1" smtClean="0">
                <a:solidFill>
                  <a:schemeClr val="bg1"/>
                </a:solidFill>
              </a:rPr>
              <a:t>pyplot</a:t>
            </a:r>
            <a:r>
              <a:rPr lang="en-US" sz="3200" b="1" dirty="0" smtClean="0">
                <a:solidFill>
                  <a:schemeClr val="bg1"/>
                </a:solidFill>
              </a:rPr>
              <a:t> from </a:t>
            </a:r>
            <a:r>
              <a:rPr lang="en-US" sz="3200" b="1" dirty="0" err="1" smtClean="0">
                <a:solidFill>
                  <a:schemeClr val="bg1"/>
                </a:solidFill>
              </a:rPr>
              <a:t>matplotlib</a:t>
            </a:r>
            <a:r>
              <a:rPr lang="en-US" sz="3200" b="1" dirty="0" smtClean="0">
                <a:solidFill>
                  <a:schemeClr val="bg1"/>
                </a:solidFill>
              </a:rPr>
              <a:t>, </a:t>
            </a:r>
            <a:r>
              <a:rPr lang="en-US" sz="3200" b="1" dirty="0" err="1" smtClean="0">
                <a:solidFill>
                  <a:schemeClr val="bg1"/>
                </a:solidFill>
              </a:rPr>
              <a:t>numpy</a:t>
            </a:r>
            <a:r>
              <a:rPr lang="en-US" sz="3200" b="1" dirty="0" smtClean="0">
                <a:solidFill>
                  <a:schemeClr val="bg1"/>
                </a:solidFill>
              </a:rPr>
              <a:t> and </a:t>
            </a:r>
            <a:r>
              <a:rPr lang="en-US" sz="3200" b="1" dirty="0" err="1" smtClean="0">
                <a:solidFill>
                  <a:schemeClr val="bg1"/>
                </a:solidFill>
              </a:rPr>
              <a:t>pyautogui</a:t>
            </a:r>
            <a:r>
              <a:rPr lang="en-US" sz="3200" b="1" dirty="0" smtClean="0">
                <a:solidFill>
                  <a:schemeClr val="bg1"/>
                </a:solidFill>
              </a:rPr>
              <a:t> module. </a:t>
            </a:r>
          </a:p>
          <a:p>
            <a:pPr algn="just"/>
            <a:r>
              <a:rPr lang="en-US" sz="3200" b="1" dirty="0" smtClean="0">
                <a:solidFill>
                  <a:schemeClr val="bg1"/>
                </a:solidFill>
              </a:rPr>
              <a:t> Computer vision based mouse can control and command the cursor of a computer or a computerized system using a camera.</a:t>
            </a:r>
            <a:endParaRPr lang="en-US" sz="3200" b="1" dirty="0">
              <a:solidFill>
                <a:schemeClr val="bg1"/>
              </a:solidFill>
            </a:endParaRPr>
          </a:p>
        </p:txBody>
      </p:sp>
    </p:spTree>
    <p:extLst>
      <p:ext uri="{BB962C8B-B14F-4D97-AF65-F5344CB8AC3E}">
        <p14:creationId xmlns:p14="http://schemas.microsoft.com/office/powerpoint/2010/main" val="78492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996277159"/>
              </p:ext>
            </p:extLst>
          </p:nvPr>
        </p:nvGraphicFramePr>
        <p:xfrm>
          <a:off x="838200" y="365125"/>
          <a:ext cx="10515600" cy="95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idx="1"/>
          </p:nvPr>
        </p:nvSpPr>
        <p:spPr>
          <a:xfrm>
            <a:off x="838200" y="1679510"/>
            <a:ext cx="10358535" cy="4646645"/>
          </a:xfrm>
        </p:spPr>
        <p:txBody>
          <a:bodyPr>
            <a:normAutofit fontScale="92500"/>
          </a:bodyPr>
          <a:lstStyle/>
          <a:p>
            <a:pPr lvl="0"/>
            <a:endParaRPr lang="en-US" sz="3600" b="1" i="1" dirty="0" smtClean="0"/>
          </a:p>
          <a:p>
            <a:pPr lvl="0"/>
            <a:r>
              <a:rPr lang="en-US" sz="4400" b="1" i="1" dirty="0" smtClean="0">
                <a:solidFill>
                  <a:schemeClr val="bg1"/>
                </a:solidFill>
              </a:rPr>
              <a:t>Control </a:t>
            </a:r>
            <a:r>
              <a:rPr lang="en-US" sz="4400" b="1" i="1" dirty="0">
                <a:solidFill>
                  <a:schemeClr val="bg1"/>
                </a:solidFill>
              </a:rPr>
              <a:t>cursor without any physical device</a:t>
            </a:r>
            <a:endParaRPr lang="en-US" sz="4400" dirty="0">
              <a:solidFill>
                <a:schemeClr val="bg1"/>
              </a:solidFill>
            </a:endParaRPr>
          </a:p>
          <a:p>
            <a:pPr lvl="1"/>
            <a:r>
              <a:rPr lang="en-US" sz="4000" dirty="0">
                <a:solidFill>
                  <a:schemeClr val="bg1"/>
                </a:solidFill>
              </a:rPr>
              <a:t>Track colored markers on the palm</a:t>
            </a:r>
          </a:p>
          <a:p>
            <a:pPr lvl="1"/>
            <a:r>
              <a:rPr lang="en-US" sz="4000" dirty="0">
                <a:solidFill>
                  <a:schemeClr val="bg1"/>
                </a:solidFill>
              </a:rPr>
              <a:t>Translate marker motion to cursor movements</a:t>
            </a:r>
          </a:p>
          <a:p>
            <a:pPr lvl="0"/>
            <a:r>
              <a:rPr lang="en-US" sz="4400" b="1" i="1" dirty="0">
                <a:solidFill>
                  <a:schemeClr val="bg1"/>
                </a:solidFill>
              </a:rPr>
              <a:t>Color 1 – Cursor Movement</a:t>
            </a:r>
            <a:endParaRPr lang="en-US" sz="4400" dirty="0">
              <a:solidFill>
                <a:schemeClr val="bg1"/>
              </a:solidFill>
            </a:endParaRPr>
          </a:p>
          <a:p>
            <a:pPr lvl="0"/>
            <a:r>
              <a:rPr lang="en-US" sz="4400" b="1" i="1" dirty="0">
                <a:solidFill>
                  <a:schemeClr val="bg1"/>
                </a:solidFill>
              </a:rPr>
              <a:t>Color 2 – Left Click</a:t>
            </a:r>
            <a:endParaRPr lang="en-US" sz="4400" dirty="0">
              <a:solidFill>
                <a:schemeClr val="bg1"/>
              </a:solidFill>
            </a:endParaRPr>
          </a:p>
          <a:p>
            <a:pPr lvl="0"/>
            <a:r>
              <a:rPr lang="en-US" sz="4400" b="1" i="1" dirty="0">
                <a:solidFill>
                  <a:schemeClr val="bg1"/>
                </a:solidFill>
              </a:rPr>
              <a:t>Color 3 – Right Click </a:t>
            </a:r>
            <a:endParaRPr lang="en-US" sz="4400" dirty="0">
              <a:solidFill>
                <a:schemeClr val="bg1"/>
              </a:solidFill>
            </a:endParaRPr>
          </a:p>
          <a:p>
            <a:endParaRPr lang="en-US" dirty="0"/>
          </a:p>
        </p:txBody>
      </p:sp>
    </p:spTree>
    <p:extLst>
      <p:ext uri="{BB962C8B-B14F-4D97-AF65-F5344CB8AC3E}">
        <p14:creationId xmlns:p14="http://schemas.microsoft.com/office/powerpoint/2010/main" val="974985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25080531"/>
              </p:ext>
            </p:extLst>
          </p:nvPr>
        </p:nvGraphicFramePr>
        <p:xfrm>
          <a:off x="838200" y="365125"/>
          <a:ext cx="10515600" cy="95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idx="1"/>
          </p:nvPr>
        </p:nvSpPr>
        <p:spPr>
          <a:xfrm>
            <a:off x="652366" y="1530218"/>
            <a:ext cx="11049000" cy="5169257"/>
          </a:xfrm>
        </p:spPr>
        <p:txBody>
          <a:bodyPr/>
          <a:lstStyle/>
          <a:p>
            <a:pPr marL="0" indent="0">
              <a:buNone/>
            </a:pPr>
            <a:endParaRPr lang="en-US" dirty="0"/>
          </a:p>
        </p:txBody>
      </p:sp>
      <p:sp>
        <p:nvSpPr>
          <p:cNvPr id="20" name="Rounded Rectangle 19"/>
          <p:cNvSpPr/>
          <p:nvPr/>
        </p:nvSpPr>
        <p:spPr>
          <a:xfrm>
            <a:off x="1045029" y="2034072"/>
            <a:ext cx="2388636" cy="164218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Image Acquisition</a:t>
            </a:r>
            <a:endParaRPr lang="en-US" sz="3200" b="1" dirty="0">
              <a:solidFill>
                <a:schemeClr val="tx1"/>
              </a:solidFill>
            </a:endParaRPr>
          </a:p>
        </p:txBody>
      </p:sp>
      <p:sp>
        <p:nvSpPr>
          <p:cNvPr id="21" name="Right Arrow 20"/>
          <p:cNvSpPr/>
          <p:nvPr/>
        </p:nvSpPr>
        <p:spPr>
          <a:xfrm>
            <a:off x="3881535" y="2677885"/>
            <a:ext cx="559836" cy="494523"/>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4889240" y="2183363"/>
            <a:ext cx="2500605" cy="153022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Image Preparation</a:t>
            </a:r>
          </a:p>
          <a:p>
            <a:pPr algn="ctr"/>
            <a:endParaRPr lang="en-US" dirty="0"/>
          </a:p>
        </p:txBody>
      </p:sp>
      <p:sp>
        <p:nvSpPr>
          <p:cNvPr id="23" name="Right Arrow 22"/>
          <p:cNvSpPr/>
          <p:nvPr/>
        </p:nvSpPr>
        <p:spPr>
          <a:xfrm>
            <a:off x="7763071" y="2677885"/>
            <a:ext cx="634481" cy="494523"/>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8770777" y="2183363"/>
            <a:ext cx="2761860" cy="149289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Color Recognition</a:t>
            </a:r>
          </a:p>
          <a:p>
            <a:pPr algn="ctr"/>
            <a:endParaRPr lang="en-US" dirty="0"/>
          </a:p>
        </p:txBody>
      </p:sp>
      <p:sp>
        <p:nvSpPr>
          <p:cNvPr id="25" name="Down Arrow 24"/>
          <p:cNvSpPr/>
          <p:nvPr/>
        </p:nvSpPr>
        <p:spPr>
          <a:xfrm>
            <a:off x="9806753" y="4114847"/>
            <a:ext cx="484632" cy="541175"/>
          </a:xfrm>
          <a:prstGeom prst="down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8770777" y="4907901"/>
            <a:ext cx="2761860" cy="164219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Marker Identification</a:t>
            </a:r>
          </a:p>
          <a:p>
            <a:pPr algn="ctr"/>
            <a:endParaRPr lang="en-US" dirty="0"/>
          </a:p>
        </p:txBody>
      </p:sp>
      <p:sp>
        <p:nvSpPr>
          <p:cNvPr id="27" name="Left Arrow 26"/>
          <p:cNvSpPr/>
          <p:nvPr/>
        </p:nvSpPr>
        <p:spPr>
          <a:xfrm>
            <a:off x="7763071" y="5486679"/>
            <a:ext cx="653143" cy="484632"/>
          </a:xfrm>
          <a:prstGeom prst="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4889242" y="4907901"/>
            <a:ext cx="2575248" cy="164219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Marker Motion Tracking</a:t>
            </a:r>
          </a:p>
          <a:p>
            <a:pPr algn="ctr"/>
            <a:endParaRPr lang="en-US" dirty="0"/>
          </a:p>
        </p:txBody>
      </p:sp>
      <p:sp>
        <p:nvSpPr>
          <p:cNvPr id="29" name="Left Arrow 28"/>
          <p:cNvSpPr/>
          <p:nvPr/>
        </p:nvSpPr>
        <p:spPr>
          <a:xfrm>
            <a:off x="3881534" y="5671613"/>
            <a:ext cx="578499" cy="484632"/>
          </a:xfrm>
          <a:prstGeom prst="lef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1045030" y="4907901"/>
            <a:ext cx="2407297" cy="1642189"/>
          </a:xfrm>
          <a:prstGeom prst="roundRect">
            <a:avLst/>
          </a:prstGeom>
          <a:solidFill>
            <a:srgbClr val="D167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Cursor Control</a:t>
            </a:r>
          </a:p>
          <a:p>
            <a:pPr algn="ctr"/>
            <a:endParaRPr lang="en-US" dirty="0"/>
          </a:p>
        </p:txBody>
      </p:sp>
    </p:spTree>
    <p:extLst>
      <p:ext uri="{BB962C8B-B14F-4D97-AF65-F5344CB8AC3E}">
        <p14:creationId xmlns:p14="http://schemas.microsoft.com/office/powerpoint/2010/main" val="1582142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52906601"/>
              </p:ext>
            </p:extLst>
          </p:nvPr>
        </p:nvGraphicFramePr>
        <p:xfrm>
          <a:off x="838200" y="365125"/>
          <a:ext cx="10515600" cy="95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idx="1"/>
          </p:nvPr>
        </p:nvSpPr>
        <p:spPr>
          <a:xfrm>
            <a:off x="838200" y="1511559"/>
            <a:ext cx="10515600" cy="5169257"/>
          </a:xfrm>
        </p:spPr>
        <p:txBody>
          <a:bodyPr/>
          <a:lstStyle/>
          <a:p>
            <a:endParaRPr lang="en-US" dirty="0" smtClean="0"/>
          </a:p>
          <a:p>
            <a:endParaRPr lang="en-US" dirty="0"/>
          </a:p>
          <a:p>
            <a:endParaRPr lang="en-US" dirty="0" smtClean="0"/>
          </a:p>
          <a:p>
            <a:pPr marL="0" indent="0">
              <a:buNone/>
            </a:pPr>
            <a:endParaRPr lang="en-US" dirty="0" smtClean="0"/>
          </a:p>
        </p:txBody>
      </p:sp>
      <p:sp>
        <p:nvSpPr>
          <p:cNvPr id="2" name="Pentagon 1"/>
          <p:cNvSpPr/>
          <p:nvPr/>
        </p:nvSpPr>
        <p:spPr>
          <a:xfrm>
            <a:off x="710682" y="1518556"/>
            <a:ext cx="3248607" cy="1287625"/>
          </a:xfrm>
          <a:prstGeom prst="homePlat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Image Acquisition</a:t>
            </a:r>
            <a:endParaRPr lang="en-US" sz="2800" b="1" dirty="0">
              <a:solidFill>
                <a:schemeClr val="tx1"/>
              </a:solidFill>
            </a:endParaRPr>
          </a:p>
        </p:txBody>
      </p:sp>
      <p:sp>
        <p:nvSpPr>
          <p:cNvPr id="3" name="Chevron 2"/>
          <p:cNvSpPr/>
          <p:nvPr/>
        </p:nvSpPr>
        <p:spPr>
          <a:xfrm>
            <a:off x="3657600" y="1684172"/>
            <a:ext cx="2629679" cy="942394"/>
          </a:xfrm>
          <a:prstGeom prst="chevr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Video Capture</a:t>
            </a:r>
            <a:endParaRPr lang="en-US" sz="2400" b="1" dirty="0">
              <a:solidFill>
                <a:schemeClr val="tx1"/>
              </a:solidFill>
            </a:endParaRPr>
          </a:p>
        </p:txBody>
      </p:sp>
      <p:sp>
        <p:nvSpPr>
          <p:cNvPr id="5" name="Chevron 4"/>
          <p:cNvSpPr/>
          <p:nvPr/>
        </p:nvSpPr>
        <p:spPr>
          <a:xfrm>
            <a:off x="6008914" y="1702834"/>
            <a:ext cx="2724539" cy="905071"/>
          </a:xfrm>
          <a:prstGeom prst="chevr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Read Frame By Frame</a:t>
            </a:r>
            <a:endParaRPr lang="en-US" sz="2400" b="1" dirty="0">
              <a:solidFill>
                <a:schemeClr val="tx1"/>
              </a:solidFill>
            </a:endParaRPr>
          </a:p>
        </p:txBody>
      </p:sp>
      <p:sp>
        <p:nvSpPr>
          <p:cNvPr id="7" name="Text Box 255"/>
          <p:cNvSpPr txBox="1">
            <a:spLocks noChangeArrowheads="1"/>
          </p:cNvSpPr>
          <p:nvPr/>
        </p:nvSpPr>
        <p:spPr bwMode="auto">
          <a:xfrm>
            <a:off x="690465" y="2985795"/>
            <a:ext cx="5596814" cy="3695021"/>
          </a:xfrm>
          <a:prstGeom prst="rect">
            <a:avLst/>
          </a:prstGeom>
          <a:solidFill>
            <a:schemeClr val="tx1">
              <a:lumMod val="75000"/>
              <a:lumOff val="25000"/>
            </a:schemeClr>
          </a:solidFill>
          <a:ln w="57150">
            <a:solidFill>
              <a:schemeClr val="tx1">
                <a:lumMod val="75000"/>
                <a:lumOff val="25000"/>
              </a:schemeClr>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2000" b="1" i="1" u="sng" spc="25" dirty="0">
                <a:solidFill>
                  <a:schemeClr val="bg1"/>
                </a:solidFill>
                <a:effectLst/>
                <a:latin typeface="Calibri" panose="020F0502020204030204" pitchFamily="34" charset="0"/>
                <a:ea typeface="Calibri" panose="020F0502020204030204" pitchFamily="34" charset="0"/>
                <a:cs typeface="Arial" panose="020B0604020202020204" pitchFamily="34" charset="0"/>
              </a:rPr>
              <a:t>Video Capture</a:t>
            </a:r>
            <a:endParaRPr lang="en-US" sz="2000" b="1" u="sng"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800" b="1" i="1" spc="25" dirty="0">
                <a:solidFill>
                  <a:schemeClr val="bg1"/>
                </a:solidFill>
                <a:effectLst/>
                <a:latin typeface="Calibri" panose="020F0502020204030204" pitchFamily="34" charset="0"/>
                <a:ea typeface="Calibri" panose="020F0502020204030204" pitchFamily="34" charset="0"/>
                <a:cs typeface="Arial" panose="020B0604020202020204" pitchFamily="34" charset="0"/>
              </a:rPr>
              <a:t>Cam = cv2.VideoCapture(index)</a:t>
            </a:r>
            <a:endPar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Creates Video Object</a:t>
            </a:r>
          </a:p>
          <a:p>
            <a:pPr marL="342900" marR="0" lvl="0" indent="-342900">
              <a:lnSpc>
                <a:spcPct val="106000"/>
              </a:lnSpc>
              <a:spcBef>
                <a:spcPts val="0"/>
              </a:spcBef>
              <a:spcAft>
                <a:spcPts val="0"/>
              </a:spcAft>
              <a:buFont typeface="Wingdings" panose="05000000000000000000" pitchFamily="2" charset="2"/>
              <a:buChar char=""/>
            </a:pPr>
            <a:r>
              <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Index </a:t>
            </a:r>
            <a:r>
              <a:rPr lang="en-US" sz="2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Index of Camera connected to computer or name of the video </a:t>
            </a:r>
            <a:r>
              <a:rPr lang="en-US" sz="2800" dirty="0" smtClean="0">
                <a:solidFill>
                  <a:schemeClr val="bg1"/>
                </a:solidFill>
                <a:effectLst/>
                <a:latin typeface="Calibri" panose="020F0502020204030204" pitchFamily="34" charset="0"/>
                <a:ea typeface="Calibri" panose="020F0502020204030204" pitchFamily="34" charset="0"/>
                <a:cs typeface="Calibri" panose="020F0502020204030204" pitchFamily="34" charset="0"/>
              </a:rPr>
              <a:t>file, (0) if webcam used</a:t>
            </a:r>
            <a:endPar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800"/>
              </a:spcAft>
              <a:buFont typeface="Wingdings" panose="05000000000000000000" pitchFamily="2" charset="2"/>
              <a:buChar char=""/>
            </a:pPr>
            <a:r>
              <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cam </a:t>
            </a:r>
            <a:r>
              <a:rPr lang="en-US" sz="2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Video Capture object</a:t>
            </a:r>
          </a:p>
        </p:txBody>
      </p:sp>
      <p:sp>
        <p:nvSpPr>
          <p:cNvPr id="9" name="Text Box 327"/>
          <p:cNvSpPr txBox="1">
            <a:spLocks noChangeArrowheads="1"/>
          </p:cNvSpPr>
          <p:nvPr/>
        </p:nvSpPr>
        <p:spPr bwMode="auto">
          <a:xfrm>
            <a:off x="6435014" y="2985794"/>
            <a:ext cx="5526831" cy="3695022"/>
          </a:xfrm>
          <a:prstGeom prst="rect">
            <a:avLst/>
          </a:prstGeom>
          <a:solidFill>
            <a:schemeClr val="tx1">
              <a:lumMod val="75000"/>
              <a:lumOff val="25000"/>
            </a:schemeClr>
          </a:solidFill>
          <a:ln w="57150">
            <a:solidFill>
              <a:schemeClr val="tx1">
                <a:lumMod val="75000"/>
                <a:lumOff val="25000"/>
              </a:schemeClr>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2400" b="1" i="1" u="sng" spc="25" dirty="0">
                <a:solidFill>
                  <a:schemeClr val="bg1"/>
                </a:solidFill>
                <a:effectLst/>
                <a:latin typeface="Calibri" panose="020F0502020204030204" pitchFamily="34" charset="0"/>
                <a:ea typeface="Calibri" panose="020F0502020204030204" pitchFamily="34" charset="0"/>
                <a:cs typeface="Arial" panose="020B0604020202020204" pitchFamily="34" charset="0"/>
              </a:rPr>
              <a:t>Read frame from Video</a:t>
            </a:r>
            <a:endParaRPr lang="en-US" sz="2400" u="sng"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3200" b="1" i="1" spc="25" dirty="0">
                <a:solidFill>
                  <a:schemeClr val="bg1"/>
                </a:solidFill>
                <a:effectLst/>
                <a:latin typeface="Calibri" panose="020F0502020204030204" pitchFamily="34" charset="0"/>
                <a:ea typeface="Calibri" panose="020F0502020204030204" pitchFamily="34" charset="0"/>
                <a:cs typeface="Arial" panose="020B0604020202020204" pitchFamily="34" charset="0"/>
              </a:rPr>
              <a:t>ret, frame = </a:t>
            </a:r>
            <a:r>
              <a:rPr lang="en-US" sz="3200" b="1" i="1" spc="25"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cam.read</a:t>
            </a:r>
            <a:r>
              <a:rPr lang="en-US" sz="3200" b="1" i="1" spc="25"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lang="en-US" sz="3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Reads frame from the video</a:t>
            </a:r>
          </a:p>
          <a:p>
            <a:pPr marL="342900" marR="0" lvl="0" indent="-342900">
              <a:lnSpc>
                <a:spcPct val="106000"/>
              </a:lnSpc>
              <a:spcBef>
                <a:spcPts val="0"/>
              </a:spcBef>
              <a:spcAft>
                <a:spcPts val="0"/>
              </a:spcAft>
              <a:buFont typeface="Wingdings" panose="05000000000000000000" pitchFamily="2" charset="2"/>
              <a:buChar char=""/>
            </a:pPr>
            <a:r>
              <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ret </a:t>
            </a:r>
            <a:r>
              <a:rPr lang="en-US" sz="2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2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boolean</a:t>
            </a:r>
            <a:r>
              <a:rPr lang="en-US" sz="2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output. True, if frame is read correctly. False otherwise</a:t>
            </a:r>
            <a:endPar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800"/>
              </a:spcAft>
              <a:buFont typeface="Wingdings" panose="05000000000000000000" pitchFamily="2" charset="2"/>
              <a:buChar char=""/>
            </a:pPr>
            <a:r>
              <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frame </a:t>
            </a:r>
            <a:r>
              <a:rPr lang="en-US" sz="2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image with the frame of the video</a:t>
            </a:r>
          </a:p>
        </p:txBody>
      </p:sp>
    </p:spTree>
    <p:extLst>
      <p:ext uri="{BB962C8B-B14F-4D97-AF65-F5344CB8AC3E}">
        <p14:creationId xmlns:p14="http://schemas.microsoft.com/office/powerpoint/2010/main" val="2791721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585691894"/>
              </p:ext>
            </p:extLst>
          </p:nvPr>
        </p:nvGraphicFramePr>
        <p:xfrm>
          <a:off x="838200" y="365125"/>
          <a:ext cx="10515600" cy="95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idx="1"/>
          </p:nvPr>
        </p:nvSpPr>
        <p:spPr>
          <a:xfrm>
            <a:off x="838200" y="1669774"/>
            <a:ext cx="10515600" cy="5011041"/>
          </a:xfrm>
        </p:spPr>
        <p:txBody>
          <a:bodyPr/>
          <a:lstStyle/>
          <a:p>
            <a:endParaRPr lang="en-US" dirty="0" smtClean="0"/>
          </a:p>
          <a:p>
            <a:endParaRPr lang="en-US" dirty="0" smtClean="0"/>
          </a:p>
          <a:p>
            <a:pPr algn="just"/>
            <a:r>
              <a:rPr lang="en-US" sz="2400" b="1" dirty="0">
                <a:solidFill>
                  <a:schemeClr val="bg1"/>
                </a:solidFill>
              </a:rPr>
              <a:t>In the stage of Image preparation, </a:t>
            </a:r>
            <a:r>
              <a:rPr lang="en-US" sz="2400" b="1" dirty="0" smtClean="0">
                <a:solidFill>
                  <a:schemeClr val="bg1"/>
                </a:solidFill>
              </a:rPr>
              <a:t>we will remove </a:t>
            </a:r>
            <a:r>
              <a:rPr lang="en-US" sz="2400" b="1" dirty="0">
                <a:solidFill>
                  <a:schemeClr val="bg1"/>
                </a:solidFill>
              </a:rPr>
              <a:t>noise from the images. </a:t>
            </a:r>
            <a:r>
              <a:rPr lang="en-US" sz="2400" b="1" dirty="0" smtClean="0">
                <a:solidFill>
                  <a:schemeClr val="bg1"/>
                </a:solidFill>
              </a:rPr>
              <a:t>We </a:t>
            </a:r>
            <a:r>
              <a:rPr lang="en-US" sz="2400" b="1" dirty="0">
                <a:solidFill>
                  <a:schemeClr val="bg1"/>
                </a:solidFill>
              </a:rPr>
              <a:t>will use the most robust, the Gaussian blurring </a:t>
            </a:r>
            <a:r>
              <a:rPr lang="en-US" sz="2400" b="1" dirty="0" smtClean="0">
                <a:solidFill>
                  <a:schemeClr val="bg1"/>
                </a:solidFill>
              </a:rPr>
              <a:t>technique.</a:t>
            </a:r>
            <a:endParaRPr lang="en-US" sz="2400" b="1" dirty="0">
              <a:solidFill>
                <a:schemeClr val="bg1"/>
              </a:solidFill>
            </a:endParaRPr>
          </a:p>
        </p:txBody>
      </p:sp>
      <p:sp>
        <p:nvSpPr>
          <p:cNvPr id="5" name="Pentagon 4"/>
          <p:cNvSpPr/>
          <p:nvPr/>
        </p:nvSpPr>
        <p:spPr>
          <a:xfrm>
            <a:off x="602924" y="1474846"/>
            <a:ext cx="3248607" cy="1120603"/>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Image Preparation</a:t>
            </a:r>
          </a:p>
        </p:txBody>
      </p:sp>
      <p:sp>
        <p:nvSpPr>
          <p:cNvPr id="7" name="Chevron 6"/>
          <p:cNvSpPr/>
          <p:nvPr/>
        </p:nvSpPr>
        <p:spPr>
          <a:xfrm>
            <a:off x="3467936" y="1563950"/>
            <a:ext cx="2756486" cy="94239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Gaussian Smoothing</a:t>
            </a:r>
          </a:p>
        </p:txBody>
      </p:sp>
      <p:sp>
        <p:nvSpPr>
          <p:cNvPr id="9" name="Text Box 208"/>
          <p:cNvSpPr txBox="1">
            <a:spLocks noChangeArrowheads="1"/>
          </p:cNvSpPr>
          <p:nvPr/>
        </p:nvSpPr>
        <p:spPr bwMode="auto">
          <a:xfrm>
            <a:off x="5751443" y="3578087"/>
            <a:ext cx="5609033" cy="3102728"/>
          </a:xfrm>
          <a:prstGeom prst="rect">
            <a:avLst/>
          </a:prstGeom>
          <a:solidFill>
            <a:schemeClr val="tx1">
              <a:lumMod val="75000"/>
              <a:lumOff val="25000"/>
            </a:schemeClr>
          </a:solidFill>
          <a:ln w="28575">
            <a:solidFill>
              <a:schemeClr val="tx1">
                <a:lumMod val="75000"/>
                <a:lumOff val="25000"/>
              </a:schemeClr>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b="1" u="sng" spc="25" dirty="0">
                <a:solidFill>
                  <a:schemeClr val="bg1"/>
                </a:solidFill>
                <a:effectLst/>
                <a:latin typeface="Calibri" panose="020F0502020204030204" pitchFamily="34" charset="0"/>
                <a:ea typeface="Calibri" panose="020F0502020204030204" pitchFamily="34" charset="0"/>
                <a:cs typeface="Arial" panose="020B0604020202020204" pitchFamily="34" charset="0"/>
              </a:rPr>
              <a:t>Gaussian smoothing</a:t>
            </a:r>
            <a:endParaRPr lang="en-US" b="1" u="sng"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0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img_blur</a:t>
            </a:r>
            <a:r>
              <a:rPr lang="en-US" sz="20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 cv2.GaussianBlur(</a:t>
            </a:r>
            <a:r>
              <a:rPr lang="en-US" sz="20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a:t>
            </a:r>
            <a:r>
              <a:rPr lang="en-US" sz="20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0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ksize</a:t>
            </a:r>
            <a:r>
              <a:rPr lang="en-US" sz="20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sigma)</a:t>
            </a:r>
            <a:endParaRPr lang="en-US" sz="16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Gaussian Smoothing of Image</a:t>
            </a:r>
          </a:p>
          <a:p>
            <a:pPr marL="342900" marR="0" lvl="0" indent="-342900">
              <a:lnSpc>
                <a:spcPct val="106000"/>
              </a:lnSpc>
              <a:spcBef>
                <a:spcPts val="0"/>
              </a:spcBef>
              <a:spcAft>
                <a:spcPts val="0"/>
              </a:spcAft>
              <a:buFont typeface="Wingdings" panose="05000000000000000000" pitchFamily="2" charset="2"/>
              <a:buChar char=""/>
            </a:pPr>
            <a:r>
              <a:rPr lang="en-US" sz="20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Original Image </a:t>
            </a:r>
            <a:endPar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0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ksize</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size of neighborhood around the pixel to be considered</a:t>
            </a:r>
          </a:p>
          <a:p>
            <a:pPr marL="342900" marR="0" lvl="0" indent="-342900">
              <a:lnSpc>
                <a:spcPct val="106000"/>
              </a:lnSpc>
              <a:spcBef>
                <a:spcPts val="0"/>
              </a:spcBef>
              <a:spcAft>
                <a:spcPts val="0"/>
              </a:spcAft>
              <a:buFont typeface="Wingdings" panose="05000000000000000000" pitchFamily="2" charset="2"/>
              <a:buChar char=""/>
            </a:pP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sigma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standard deviation (assign 0, by default)</a:t>
            </a:r>
          </a:p>
          <a:p>
            <a:pPr marL="342900" marR="0" lvl="0" indent="-342900">
              <a:lnSpc>
                <a:spcPct val="106000"/>
              </a:lnSpc>
              <a:spcBef>
                <a:spcPts val="0"/>
              </a:spcBef>
              <a:spcAft>
                <a:spcPts val="800"/>
              </a:spcAft>
              <a:buFont typeface="Wingdings" panose="05000000000000000000" pitchFamily="2" charset="2"/>
              <a:buChar char=""/>
            </a:pPr>
            <a:r>
              <a:rPr lang="en-US" sz="20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img_blur</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Output image</a:t>
            </a:r>
          </a:p>
        </p:txBody>
      </p:sp>
    </p:spTree>
    <p:extLst>
      <p:ext uri="{BB962C8B-B14F-4D97-AF65-F5344CB8AC3E}">
        <p14:creationId xmlns:p14="http://schemas.microsoft.com/office/powerpoint/2010/main" val="2223547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182997112"/>
              </p:ext>
            </p:extLst>
          </p:nvPr>
        </p:nvGraphicFramePr>
        <p:xfrm>
          <a:off x="838200" y="365125"/>
          <a:ext cx="10515600" cy="95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idx="1"/>
          </p:nvPr>
        </p:nvSpPr>
        <p:spPr>
          <a:xfrm>
            <a:off x="-1" y="1417983"/>
            <a:ext cx="12099235" cy="5440017"/>
          </a:xfrm>
        </p:spPr>
        <p:txBody>
          <a:bodyPr/>
          <a:lstStyle/>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p:txBody>
      </p:sp>
      <p:sp>
        <p:nvSpPr>
          <p:cNvPr id="9" name="Pentagon 8"/>
          <p:cNvSpPr/>
          <p:nvPr/>
        </p:nvSpPr>
        <p:spPr>
          <a:xfrm>
            <a:off x="710682" y="1518557"/>
            <a:ext cx="3248607" cy="1211391"/>
          </a:xfrm>
          <a:prstGeom prst="homePlat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Color Recognition</a:t>
            </a:r>
            <a:endParaRPr lang="en-US" sz="2800" b="1" dirty="0">
              <a:solidFill>
                <a:schemeClr val="tx1"/>
              </a:solidFill>
            </a:endParaRPr>
          </a:p>
        </p:txBody>
      </p:sp>
      <mc:AlternateContent xmlns:mc="http://schemas.openxmlformats.org/markup-compatibility/2006" xmlns:a14="http://schemas.microsoft.com/office/drawing/2010/main">
        <mc:Choice Requires="a14">
          <p:sp>
            <p:nvSpPr>
              <p:cNvPr id="10" name="Chevron 9"/>
              <p:cNvSpPr/>
              <p:nvPr/>
            </p:nvSpPr>
            <p:spPr>
              <a:xfrm>
                <a:off x="3616253" y="1653055"/>
                <a:ext cx="2629679" cy="942394"/>
              </a:xfrm>
              <a:prstGeom prst="chevro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chemeClr val="tx1"/>
                    </a:solidFill>
                  </a:rPr>
                  <a:t>Color space BGR </a:t>
                </a:r>
                <a14:m>
                  <m:oMath xmlns:m="http://schemas.openxmlformats.org/officeDocument/2006/math">
                    <m:r>
                      <a:rPr lang="en-US" sz="2400" b="1" i="1">
                        <a:solidFill>
                          <a:schemeClr val="tx1"/>
                        </a:solidFill>
                        <a:latin typeface="Cambria Math" panose="02040503050406030204" pitchFamily="18" charset="0"/>
                      </a:rPr>
                      <m:t>→</m:t>
                    </m:r>
                  </m:oMath>
                </a14:m>
                <a:r>
                  <a:rPr lang="en-US" sz="2400" b="1" dirty="0">
                    <a:solidFill>
                      <a:schemeClr val="tx1"/>
                    </a:solidFill>
                  </a:rPr>
                  <a:t> HSV</a:t>
                </a:r>
              </a:p>
            </p:txBody>
          </p:sp>
        </mc:Choice>
        <mc:Fallback xmlns="">
          <p:sp>
            <p:nvSpPr>
              <p:cNvPr id="10" name="Chevron 9"/>
              <p:cNvSpPr>
                <a:spLocks noRot="1" noChangeAspect="1" noMove="1" noResize="1" noEditPoints="1" noAdjustHandles="1" noChangeArrowheads="1" noChangeShapeType="1" noTextEdit="1"/>
              </p:cNvSpPr>
              <p:nvPr/>
            </p:nvSpPr>
            <p:spPr>
              <a:xfrm>
                <a:off x="3616253" y="1653055"/>
                <a:ext cx="2629679" cy="942394"/>
              </a:xfrm>
              <a:prstGeom prst="chevron">
                <a:avLst/>
              </a:prstGeom>
              <a:blipFill rotWithShape="0">
                <a:blip r:embed="rId7"/>
                <a:stretch>
                  <a:fillRect b="-7643"/>
                </a:stretch>
              </a:blipFill>
            </p:spPr>
            <p:txBody>
              <a:bodyPr/>
              <a:lstStyle/>
              <a:p>
                <a:r>
                  <a:rPr lang="en-US">
                    <a:noFill/>
                  </a:rPr>
                  <a:t> </a:t>
                </a:r>
              </a:p>
            </p:txBody>
          </p:sp>
        </mc:Fallback>
      </mc:AlternateContent>
      <p:sp>
        <p:nvSpPr>
          <p:cNvPr id="11" name="Chevron 10"/>
          <p:cNvSpPr/>
          <p:nvPr/>
        </p:nvSpPr>
        <p:spPr>
          <a:xfrm>
            <a:off x="5916149" y="1653056"/>
            <a:ext cx="2618251" cy="942394"/>
          </a:xfrm>
          <a:prstGeom prst="chevron">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Thresholding based on Marker </a:t>
            </a:r>
            <a:r>
              <a:rPr lang="en-US" sz="2000" b="1" dirty="0" smtClean="0">
                <a:solidFill>
                  <a:schemeClr val="tx1"/>
                </a:solidFill>
              </a:rPr>
              <a:t>Color</a:t>
            </a: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12" name="Text Box 329"/>
              <p:cNvSpPr txBox="1">
                <a:spLocks noChangeArrowheads="1"/>
              </p:cNvSpPr>
              <p:nvPr/>
            </p:nvSpPr>
            <p:spPr bwMode="auto">
              <a:xfrm>
                <a:off x="217576" y="2935001"/>
                <a:ext cx="6474771" cy="3545311"/>
              </a:xfrm>
              <a:prstGeom prst="rect">
                <a:avLst/>
              </a:prstGeom>
              <a:solidFill>
                <a:schemeClr val="tx1">
                  <a:lumMod val="75000"/>
                  <a:lumOff val="25000"/>
                </a:schemeClr>
              </a:solidFill>
              <a:ln w="28575">
                <a:solidFill>
                  <a:schemeClr val="tx1">
                    <a:lumMod val="75000"/>
                    <a:lumOff val="25000"/>
                  </a:schemeClr>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b="1" i="1" u="sng" dirty="0"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Color space                                          </a:t>
                </a:r>
              </a:p>
              <a:p>
                <a:pPr marL="0" marR="0" algn="ctr">
                  <a:lnSpc>
                    <a:spcPct val="107000"/>
                  </a:lnSpc>
                  <a:spcBef>
                    <a:spcPts val="0"/>
                  </a:spcBef>
                  <a:spcAft>
                    <a:spcPts val="800"/>
                  </a:spcAft>
                </a:pPr>
                <a:r>
                  <a:rPr lang="en-US" b="1" i="1" u="sng" dirty="0" smtClean="0">
                    <a:solidFill>
                      <a:schemeClr val="bg1"/>
                    </a:solidFill>
                    <a:effectLst/>
                    <a:latin typeface="Calibri" panose="020F0502020204030204" pitchFamily="34" charset="0"/>
                    <a:ea typeface="Calibri" panose="020F0502020204030204" pitchFamily="34" charset="0"/>
                    <a:cs typeface="Arial" panose="020B0604020202020204" pitchFamily="34" charset="0"/>
                  </a:rPr>
                  <a:t>  BGR </a:t>
                </a:r>
                <a14:m>
                  <m:oMath xmlns:m="http://schemas.openxmlformats.org/officeDocument/2006/math">
                    <m:r>
                      <a:rPr lang="en-US" b="1" i="1" u="sng">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oMath>
                </a14:m>
                <a:r>
                  <a:rPr lang="en-US" b="1" i="1" u="sng"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t> HSV</a:t>
                </a:r>
                <a:endParaRPr lang="en-US" b="1" u="sng"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4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img_hsv</a:t>
                </a: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 cv2.cvtColor(</a:t>
                </a:r>
                <a:r>
                  <a:rPr lang="en-US" sz="24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a:t>
                </a: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conversion_code</a:t>
                </a: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nSpc>
                    <a:spcPct val="106000"/>
                  </a:lnSpc>
                  <a:spcBef>
                    <a:spcPts val="0"/>
                  </a:spcBef>
                  <a:spcAft>
                    <a:spcPts val="0"/>
                  </a:spcAft>
                  <a:buFont typeface="Wingdings" panose="05000000000000000000" pitchFamily="2" charset="2"/>
                  <a:buChar char=""/>
                </a:pP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convert one image from one color space to the other color space</a:t>
                </a:r>
              </a:p>
              <a:p>
                <a:pPr marL="342900" marR="0" lvl="0" indent="-342900">
                  <a:lnSpc>
                    <a:spcPct val="106000"/>
                  </a:lnSpc>
                  <a:spcBef>
                    <a:spcPts val="0"/>
                  </a:spcBef>
                  <a:spcAft>
                    <a:spcPts val="0"/>
                  </a:spcAft>
                  <a:buFont typeface="Wingdings" panose="05000000000000000000" pitchFamily="2" charset="2"/>
                  <a:buChar char=""/>
                </a:pPr>
                <a:r>
                  <a:rPr lang="en-US" sz="20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inputl</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image </a:t>
                </a:r>
                <a:endPar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0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conversion_code</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color conversion code based on color spaces.</a:t>
                </a:r>
              </a:p>
              <a:p>
                <a:pPr marL="457200" marR="0">
                  <a:lnSpc>
                    <a:spcPct val="107000"/>
                  </a:lnSpc>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For ex: cv.COLOR_BGR2HSV</a:t>
                </a:r>
              </a:p>
              <a:p>
                <a:pPr marL="342900" marR="0" lvl="0" indent="-342900">
                  <a:lnSpc>
                    <a:spcPct val="106000"/>
                  </a:lnSpc>
                  <a:spcBef>
                    <a:spcPts val="0"/>
                  </a:spcBef>
                  <a:spcAft>
                    <a:spcPts val="800"/>
                  </a:spcAft>
                  <a:buFont typeface="Wingdings" panose="05000000000000000000" pitchFamily="2" charset="2"/>
                  <a:buChar char=""/>
                </a:pPr>
                <a:r>
                  <a:rPr lang="en-US" sz="20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img_hsv</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converted image</a:t>
                </a:r>
              </a:p>
            </p:txBody>
          </p:sp>
        </mc:Choice>
        <mc:Fallback xmlns="">
          <p:sp>
            <p:nvSpPr>
              <p:cNvPr id="12" name="Text Box 329"/>
              <p:cNvSpPr txBox="1">
                <a:spLocks noRot="1" noChangeAspect="1" noMove="1" noResize="1" noEditPoints="1" noAdjustHandles="1" noChangeArrowheads="1" noChangeShapeType="1" noTextEdit="1"/>
              </p:cNvSpPr>
              <p:nvPr/>
            </p:nvSpPr>
            <p:spPr bwMode="auto">
              <a:xfrm>
                <a:off x="217576" y="2935001"/>
                <a:ext cx="6474771" cy="3545311"/>
              </a:xfrm>
              <a:prstGeom prst="rect">
                <a:avLst/>
              </a:prstGeom>
              <a:blipFill rotWithShape="0">
                <a:blip r:embed="rId8"/>
                <a:stretch>
                  <a:fillRect l="-1125" t="-341" r="-937" b="-1704"/>
                </a:stretch>
              </a:blipFill>
              <a:ln w="28575">
                <a:solidFill>
                  <a:schemeClr val="tx1">
                    <a:lumMod val="75000"/>
                    <a:lumOff val="25000"/>
                  </a:schemeClr>
                </a:solidFill>
                <a:miter lim="800000"/>
                <a:headEnd/>
                <a:tailEnd/>
              </a:ln>
            </p:spPr>
            <p:txBody>
              <a:bodyPr/>
              <a:lstStyle/>
              <a:p>
                <a:r>
                  <a:rPr lang="en-US">
                    <a:noFill/>
                  </a:rPr>
                  <a:t> </a:t>
                </a:r>
              </a:p>
            </p:txBody>
          </p:sp>
        </mc:Fallback>
      </mc:AlternateContent>
      <p:sp>
        <p:nvSpPr>
          <p:cNvPr id="13" name="Text Box 330"/>
          <p:cNvSpPr txBox="1">
            <a:spLocks noChangeArrowheads="1"/>
          </p:cNvSpPr>
          <p:nvPr/>
        </p:nvSpPr>
        <p:spPr bwMode="auto">
          <a:xfrm>
            <a:off x="6877878" y="2935000"/>
            <a:ext cx="5221356" cy="3545311"/>
          </a:xfrm>
          <a:prstGeom prst="rect">
            <a:avLst/>
          </a:prstGeom>
          <a:solidFill>
            <a:schemeClr val="tx1">
              <a:lumMod val="75000"/>
              <a:lumOff val="25000"/>
            </a:schemeClr>
          </a:solidFill>
          <a:ln w="28575">
            <a:solidFill>
              <a:schemeClr val="tx1">
                <a:lumMod val="75000"/>
                <a:lumOff val="25000"/>
              </a:schemeClr>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b="1" i="1" u="sng" dirty="0">
                <a:solidFill>
                  <a:schemeClr val="bg1"/>
                </a:solidFill>
                <a:effectLst/>
                <a:latin typeface="Calibri" panose="020F0502020204030204" pitchFamily="34" charset="0"/>
                <a:ea typeface="Calibri" panose="020F0502020204030204" pitchFamily="34" charset="0"/>
                <a:cs typeface="Arial" panose="020B0604020202020204" pitchFamily="34" charset="0"/>
              </a:rPr>
              <a:t>Thresholding based on Object Color</a:t>
            </a:r>
            <a:endParaRPr lang="en-US" b="1" u="sng"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4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img_threshold</a:t>
            </a: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 cv2.inRange(</a:t>
            </a:r>
            <a:r>
              <a:rPr lang="en-US" sz="24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a:t>
            </a: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lower_bound</a:t>
            </a: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4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upper_bound</a:t>
            </a: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nSpc>
                <a:spcPct val="106000"/>
              </a:lnSpc>
              <a:spcBef>
                <a:spcPts val="0"/>
              </a:spcBef>
              <a:spcAft>
                <a:spcPts val="0"/>
              </a:spcAft>
              <a:buFont typeface="Wingdings" panose="05000000000000000000" pitchFamily="2" charset="2"/>
              <a:buChar char=""/>
            </a:pP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convert pixels based on their values</a:t>
            </a:r>
          </a:p>
          <a:p>
            <a:pPr marL="342900" marR="0" lvl="0" indent="-342900">
              <a:lnSpc>
                <a:spcPct val="106000"/>
              </a:lnSpc>
              <a:spcBef>
                <a:spcPts val="0"/>
              </a:spcBef>
              <a:spcAft>
                <a:spcPts val="0"/>
              </a:spcAft>
              <a:buFont typeface="Wingdings" panose="05000000000000000000" pitchFamily="2" charset="2"/>
              <a:buChar char=""/>
            </a:pPr>
            <a:r>
              <a:rPr lang="en-US" sz="20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lower_bound</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&lt;</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pixel value (in </a:t>
            </a:r>
            <a:r>
              <a:rPr lang="en-US" sz="20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img</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&lt; </a:t>
            </a:r>
            <a:r>
              <a:rPr lang="en-US" sz="20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upper_bound</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pixel value = 255</a:t>
            </a:r>
            <a:endPar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800"/>
              </a:spcAft>
              <a:buFont typeface="Wingdings" panose="05000000000000000000" pitchFamily="2" charset="2"/>
              <a:buChar char=""/>
            </a:pP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Else, pixel value = 0</a:t>
            </a:r>
          </a:p>
        </p:txBody>
      </p:sp>
    </p:spTree>
    <p:extLst>
      <p:ext uri="{BB962C8B-B14F-4D97-AF65-F5344CB8AC3E}">
        <p14:creationId xmlns:p14="http://schemas.microsoft.com/office/powerpoint/2010/main" val="41384857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626233756"/>
              </p:ext>
            </p:extLst>
          </p:nvPr>
        </p:nvGraphicFramePr>
        <p:xfrm>
          <a:off x="838200" y="365125"/>
          <a:ext cx="10515600" cy="95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idx="1"/>
          </p:nvPr>
        </p:nvSpPr>
        <p:spPr>
          <a:xfrm>
            <a:off x="838200" y="1669774"/>
            <a:ext cx="10515600" cy="5011041"/>
          </a:xfrm>
        </p:spPr>
        <p:txBody>
          <a:bodyPr/>
          <a:lstStyle/>
          <a:p>
            <a:endParaRPr lang="en-US" dirty="0" smtClean="0"/>
          </a:p>
          <a:p>
            <a:endParaRPr lang="en-US" dirty="0" smtClean="0"/>
          </a:p>
          <a:p>
            <a:pPr marL="0" indent="0" algn="just">
              <a:buNone/>
            </a:pPr>
            <a:r>
              <a:rPr lang="en-US" sz="2200" b="1" dirty="0" smtClean="0">
                <a:solidFill>
                  <a:schemeClr val="bg1"/>
                </a:solidFill>
              </a:rPr>
              <a:t>In the stage of Object Identification, Now that you converted the original image into a binary image, you will find the contours of the colored objects, from the binary image. </a:t>
            </a:r>
            <a:endParaRPr lang="en-US" sz="2200" b="1" dirty="0">
              <a:solidFill>
                <a:schemeClr val="bg1"/>
              </a:solidFill>
            </a:endParaRPr>
          </a:p>
        </p:txBody>
      </p:sp>
      <p:sp>
        <p:nvSpPr>
          <p:cNvPr id="5" name="Pentagon 4"/>
          <p:cNvSpPr/>
          <p:nvPr/>
        </p:nvSpPr>
        <p:spPr>
          <a:xfrm>
            <a:off x="602924" y="1474846"/>
            <a:ext cx="3248607" cy="1120603"/>
          </a:xfrm>
          <a:prstGeom prst="homePlat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b="1" dirty="0" smtClean="0">
                <a:solidFill>
                  <a:schemeClr val="tx1"/>
                </a:solidFill>
              </a:rPr>
              <a:t>Marker Identification</a:t>
            </a:r>
            <a:endParaRPr lang="en-US" sz="2800" dirty="0">
              <a:solidFill>
                <a:schemeClr val="tx1"/>
              </a:solidFill>
            </a:endParaRPr>
          </a:p>
        </p:txBody>
      </p:sp>
      <p:sp>
        <p:nvSpPr>
          <p:cNvPr id="7" name="Chevron 6"/>
          <p:cNvSpPr/>
          <p:nvPr/>
        </p:nvSpPr>
        <p:spPr>
          <a:xfrm>
            <a:off x="3467936" y="1563950"/>
            <a:ext cx="2756486" cy="942394"/>
          </a:xfrm>
          <a:prstGeom prst="chevro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Contours for Colored Object</a:t>
            </a:r>
          </a:p>
        </p:txBody>
      </p:sp>
      <p:sp>
        <p:nvSpPr>
          <p:cNvPr id="8" name="Chevron 7"/>
          <p:cNvSpPr/>
          <p:nvPr/>
        </p:nvSpPr>
        <p:spPr>
          <a:xfrm>
            <a:off x="5850902" y="1563950"/>
            <a:ext cx="2671260" cy="942394"/>
          </a:xfrm>
          <a:prstGeom prst="chevro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Contours with max area</a:t>
            </a:r>
          </a:p>
        </p:txBody>
      </p:sp>
      <p:sp>
        <p:nvSpPr>
          <p:cNvPr id="10" name="Text Box 331"/>
          <p:cNvSpPr txBox="1">
            <a:spLocks noChangeArrowheads="1"/>
          </p:cNvSpPr>
          <p:nvPr/>
        </p:nvSpPr>
        <p:spPr bwMode="auto">
          <a:xfrm>
            <a:off x="387634" y="3504211"/>
            <a:ext cx="5836788" cy="3282428"/>
          </a:xfrm>
          <a:prstGeom prst="rect">
            <a:avLst/>
          </a:prstGeom>
          <a:solidFill>
            <a:schemeClr val="tx1">
              <a:lumMod val="75000"/>
              <a:lumOff val="25000"/>
            </a:schemeClr>
          </a:solidFill>
          <a:ln w="28575">
            <a:solidFill>
              <a:schemeClr val="tx1">
                <a:lumMod val="75000"/>
                <a:lumOff val="25000"/>
              </a:schemeClr>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b="1" i="1" u="sng" dirty="0">
                <a:solidFill>
                  <a:schemeClr val="bg1"/>
                </a:solidFill>
                <a:effectLst/>
                <a:latin typeface="Calibri" panose="020F0502020204030204" pitchFamily="34" charset="0"/>
                <a:ea typeface="Calibri" panose="020F0502020204030204" pitchFamily="34" charset="0"/>
                <a:cs typeface="Arial" panose="020B0604020202020204" pitchFamily="34" charset="0"/>
              </a:rPr>
              <a:t>Contours for Colored Object</a:t>
            </a:r>
            <a:endParaRPr lang="en-US" b="1" u="sng"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4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cv.findContours</a:t>
            </a: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en-US" sz="2400" b="1"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a:t>
            </a:r>
            <a:r>
              <a:rPr lang="en-US" sz="2400"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 mode, method)</a:t>
            </a:r>
          </a:p>
          <a:p>
            <a:pPr marL="342900" marR="0" lvl="0" indent="-342900">
              <a:lnSpc>
                <a:spcPct val="106000"/>
              </a:lnSpc>
              <a:spcBef>
                <a:spcPts val="0"/>
              </a:spcBef>
              <a:spcAft>
                <a:spcPts val="0"/>
              </a:spcAft>
              <a:buFont typeface="Wingdings" panose="05000000000000000000" pitchFamily="2" charset="2"/>
              <a:buChar char=""/>
            </a:pP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Finds contours in an image</a:t>
            </a:r>
          </a:p>
          <a:p>
            <a:pPr marL="342900" marR="0" lvl="0" indent="-342900">
              <a:lnSpc>
                <a:spcPct val="106000"/>
              </a:lnSpc>
              <a:spcBef>
                <a:spcPts val="0"/>
              </a:spcBef>
              <a:spcAft>
                <a:spcPts val="0"/>
              </a:spcAft>
              <a:buFont typeface="Wingdings" panose="05000000000000000000" pitchFamily="2" charset="2"/>
              <a:buChar char=""/>
            </a:pPr>
            <a:r>
              <a:rPr lang="en-US" sz="2000" dirty="0" err="1">
                <a:solidFill>
                  <a:schemeClr val="bg1"/>
                </a:solidFill>
                <a:effectLst/>
                <a:latin typeface="Calibri" panose="020F0502020204030204" pitchFamily="34" charset="0"/>
                <a:ea typeface="Calibri" panose="020F0502020204030204" pitchFamily="34" charset="0"/>
                <a:cs typeface="Arial" panose="020B0604020202020204" pitchFamily="34" charset="0"/>
              </a:rPr>
              <a:t>img</a:t>
            </a: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source image</a:t>
            </a:r>
            <a:endPar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mode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contour retrieval mode</a:t>
            </a:r>
            <a:endPar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method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contour approximation method</a:t>
            </a:r>
            <a:endPar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Wingdings" panose="05000000000000000000" pitchFamily="2" charset="2"/>
              <a:buChar char=""/>
            </a:pPr>
            <a:r>
              <a:rPr lang="en-US" sz="2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Returns the following:</a:t>
            </a:r>
          </a:p>
          <a:p>
            <a:pPr marL="742950" marR="0" lvl="1" indent="-285750">
              <a:lnSpc>
                <a:spcPct val="106000"/>
              </a:lnSpc>
              <a:spcBef>
                <a:spcPts val="0"/>
              </a:spcBef>
              <a:spcAft>
                <a:spcPts val="0"/>
              </a:spcAft>
              <a:buFont typeface="Courier New" panose="02070309020205020404" pitchFamily="49" charset="0"/>
              <a:buChar char="o"/>
            </a:pPr>
            <a:r>
              <a:rPr lang="en-US" sz="1700" dirty="0">
                <a:solidFill>
                  <a:schemeClr val="bg1"/>
                </a:solidFill>
                <a:effectLst/>
                <a:latin typeface="Calibri" panose="020F0502020204030204" pitchFamily="34" charset="0"/>
                <a:ea typeface="Calibri" panose="020F0502020204030204" pitchFamily="34" charset="0"/>
                <a:cs typeface="Arial" panose="020B0604020202020204" pitchFamily="34" charset="0"/>
              </a:rPr>
              <a:t>Img2 </a:t>
            </a:r>
            <a:r>
              <a:rPr lang="en-US" sz="17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resultant image with contours</a:t>
            </a:r>
            <a:endParaRPr lang="en-US" sz="17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6000"/>
              </a:lnSpc>
              <a:spcBef>
                <a:spcPts val="0"/>
              </a:spcBef>
              <a:spcAft>
                <a:spcPts val="0"/>
              </a:spcAft>
              <a:buFont typeface="Courier New" panose="02070309020205020404" pitchFamily="49" charset="0"/>
              <a:buChar char="o"/>
            </a:pPr>
            <a:r>
              <a:rPr lang="en-US" sz="1700" dirty="0">
                <a:solidFill>
                  <a:schemeClr val="bg1"/>
                </a:solidFill>
                <a:effectLst/>
                <a:latin typeface="Calibri" panose="020F0502020204030204" pitchFamily="34" charset="0"/>
                <a:ea typeface="Calibri" panose="020F0502020204030204" pitchFamily="34" charset="0"/>
                <a:cs typeface="Arial" panose="020B0604020202020204" pitchFamily="34" charset="0"/>
              </a:rPr>
              <a:t>contours </a:t>
            </a:r>
            <a:r>
              <a:rPr lang="en-US" sz="17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Array of detected contours</a:t>
            </a:r>
            <a:endParaRPr lang="en-US" sz="17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6000"/>
              </a:lnSpc>
              <a:spcBef>
                <a:spcPts val="0"/>
              </a:spcBef>
              <a:spcAft>
                <a:spcPts val="0"/>
              </a:spcAft>
              <a:buFont typeface="Courier New" panose="02070309020205020404" pitchFamily="49" charset="0"/>
              <a:buChar char="o"/>
            </a:pPr>
            <a:r>
              <a:rPr lang="en-US" sz="1700" dirty="0">
                <a:solidFill>
                  <a:schemeClr val="bg1"/>
                </a:solidFill>
                <a:effectLst/>
                <a:latin typeface="Calibri" panose="020F0502020204030204" pitchFamily="34" charset="0"/>
                <a:ea typeface="Calibri" panose="020F0502020204030204" pitchFamily="34" charset="0"/>
                <a:cs typeface="Arial" panose="020B0604020202020204" pitchFamily="34" charset="0"/>
              </a:rPr>
              <a:t>method </a:t>
            </a:r>
            <a:r>
              <a:rPr lang="en-US" sz="17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relationship between contours</a:t>
            </a:r>
            <a:endParaRPr lang="en-US" sz="17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11" name="Text Box 332"/>
          <p:cNvSpPr txBox="1">
            <a:spLocks noChangeArrowheads="1"/>
          </p:cNvSpPr>
          <p:nvPr/>
        </p:nvSpPr>
        <p:spPr bwMode="auto">
          <a:xfrm>
            <a:off x="6417415" y="3504211"/>
            <a:ext cx="5536046" cy="3282428"/>
          </a:xfrm>
          <a:prstGeom prst="rect">
            <a:avLst/>
          </a:prstGeom>
          <a:solidFill>
            <a:schemeClr val="tx1">
              <a:lumMod val="75000"/>
              <a:lumOff val="25000"/>
            </a:schemeClr>
          </a:solidFill>
          <a:ln w="28575">
            <a:solidFill>
              <a:schemeClr val="tx1">
                <a:lumMod val="75000"/>
                <a:lumOff val="25000"/>
              </a:schemeClr>
            </a:solidFill>
            <a:miter lim="800000"/>
            <a:headEnd/>
            <a:tailEnd/>
          </a:ln>
        </p:spPr>
        <p:txBody>
          <a:bodyPr rot="0" vert="horz" wrap="square"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7000"/>
              </a:lnSpc>
              <a:spcBef>
                <a:spcPts val="0"/>
              </a:spcBef>
              <a:spcAft>
                <a:spcPts val="800"/>
              </a:spcAft>
            </a:pPr>
            <a:r>
              <a:rPr lang="en-US" sz="2400" b="1" i="1" dirty="0" smtClean="0">
                <a:solidFill>
                  <a:schemeClr val="bg1"/>
                </a:solidFill>
                <a:latin typeface="Calibri" panose="020F0502020204030204" pitchFamily="34" charset="0"/>
                <a:ea typeface="Calibri" panose="020F0502020204030204" pitchFamily="34" charset="0"/>
                <a:cs typeface="Arial" panose="020B0604020202020204" pitchFamily="34" charset="0"/>
              </a:rPr>
              <a:t>Find Contours with ax Area      </a:t>
            </a:r>
            <a:endParaRPr lang="en-US" sz="24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6000"/>
              </a:lnSpc>
              <a:spcBef>
                <a:spcPts val="0"/>
              </a:spcBef>
              <a:spcAft>
                <a:spcPts val="800"/>
              </a:spcAft>
              <a:buFont typeface="Wingdings" panose="05000000000000000000" pitchFamily="2" charset="2"/>
              <a:buChar char=""/>
            </a:pPr>
            <a:r>
              <a:rPr lang="en-US" dirty="0" smtClean="0">
                <a:solidFill>
                  <a:schemeClr val="bg1"/>
                </a:solidFill>
                <a:latin typeface="Calibri" panose="020F0502020204030204" pitchFamily="34" charset="0"/>
                <a:ea typeface="Calibri" panose="020F0502020204030204" pitchFamily="34" charset="0"/>
                <a:cs typeface="Arial" panose="020B0604020202020204" pitchFamily="34" charset="0"/>
              </a:rPr>
              <a:t>Ignore the smaller contours as errors</a:t>
            </a:r>
          </a:p>
          <a:p>
            <a:pPr marL="0">
              <a:lnSpc>
                <a:spcPct val="107000"/>
              </a:lnSpc>
              <a:spcBef>
                <a:spcPts val="0"/>
              </a:spcBef>
              <a:spcAft>
                <a:spcPts val="800"/>
              </a:spcAft>
            </a:pPr>
            <a:r>
              <a:rPr lang="en-US" sz="2400" b="1" i="1" dirty="0" smtClean="0">
                <a:solidFill>
                  <a:schemeClr val="bg1"/>
                </a:solidFill>
                <a:latin typeface="Calibri" panose="020F0502020204030204" pitchFamily="34" charset="0"/>
                <a:ea typeface="Calibri" panose="020F0502020204030204" pitchFamily="34" charset="0"/>
                <a:cs typeface="Arial" panose="020B0604020202020204" pitchFamily="34" charset="0"/>
              </a:rPr>
              <a:t>Calculate and use Features of contour with Max Area</a:t>
            </a:r>
            <a:endParaRPr lang="en-US" sz="2400"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6000"/>
              </a:lnSpc>
              <a:spcBef>
                <a:spcPts val="0"/>
              </a:spcBef>
              <a:buFont typeface="Wingdings" panose="05000000000000000000" pitchFamily="2" charset="2"/>
              <a:buChar char=""/>
            </a:pPr>
            <a:r>
              <a:rPr lang="en-US" dirty="0" err="1" smtClean="0">
                <a:solidFill>
                  <a:schemeClr val="bg1"/>
                </a:solidFill>
                <a:latin typeface="Calibri" panose="020F0502020204030204" pitchFamily="34" charset="0"/>
                <a:ea typeface="Calibri" panose="020F0502020204030204" pitchFamily="34" charset="0"/>
                <a:cs typeface="Arial" panose="020B0604020202020204" pitchFamily="34" charset="0"/>
              </a:rPr>
              <a:t>Centriod</a:t>
            </a:r>
            <a:endParaRPr lang="en-US"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6000"/>
              </a:lnSpc>
              <a:spcBef>
                <a:spcPts val="0"/>
              </a:spcBef>
              <a:spcAft>
                <a:spcPts val="800"/>
              </a:spcAft>
              <a:buFont typeface="Wingdings" panose="05000000000000000000" pitchFamily="2" charset="2"/>
              <a:buChar char=""/>
            </a:pPr>
            <a:r>
              <a:rPr lang="en-US" dirty="0" smtClean="0">
                <a:solidFill>
                  <a:schemeClr val="bg1"/>
                </a:solidFill>
                <a:latin typeface="Calibri" panose="020F0502020204030204" pitchFamily="34" charset="0"/>
                <a:ea typeface="Calibri" panose="020F0502020204030204" pitchFamily="34" charset="0"/>
                <a:cs typeface="Arial" panose="020B0604020202020204" pitchFamily="34" charset="0"/>
              </a:rPr>
              <a:t>Bounding Rectangl</a:t>
            </a:r>
            <a:r>
              <a:rPr lang="en-US" sz="2800" dirty="0" smtClean="0">
                <a:solidFill>
                  <a:schemeClr val="bg1"/>
                </a:solidFill>
                <a:latin typeface="Calibri" panose="020F0502020204030204" pitchFamily="34" charset="0"/>
                <a:ea typeface="Calibri" panose="020F0502020204030204" pitchFamily="34" charset="0"/>
                <a:cs typeface="Arial" panose="020B0604020202020204" pitchFamily="34" charset="0"/>
              </a:rPr>
              <a:t>e</a:t>
            </a:r>
            <a:endParaRPr lang="en-US" sz="28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22179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946824543"/>
              </p:ext>
            </p:extLst>
          </p:nvPr>
        </p:nvGraphicFramePr>
        <p:xfrm>
          <a:off x="838200" y="365125"/>
          <a:ext cx="10515600" cy="959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a:spLocks noGrp="1"/>
          </p:cNvSpPr>
          <p:nvPr>
            <p:ph idx="1"/>
          </p:nvPr>
        </p:nvSpPr>
        <p:spPr>
          <a:xfrm>
            <a:off x="838200" y="1669774"/>
            <a:ext cx="10515600" cy="5011041"/>
          </a:xfrm>
        </p:spPr>
        <p:txBody>
          <a:bodyPr/>
          <a:lstStyle/>
          <a:p>
            <a:endParaRPr lang="en-US" dirty="0" smtClean="0"/>
          </a:p>
          <a:p>
            <a:endParaRPr lang="en-US" dirty="0" smtClean="0"/>
          </a:p>
          <a:p>
            <a:pPr algn="just"/>
            <a:r>
              <a:rPr lang="en-US" sz="2400" dirty="0">
                <a:solidFill>
                  <a:schemeClr val="bg1"/>
                </a:solidFill>
              </a:rPr>
              <a:t>In the stage of Marker motion tracking, you will use the contour </a:t>
            </a:r>
            <a:r>
              <a:rPr lang="en-US" sz="2400" dirty="0" smtClean="0">
                <a:solidFill>
                  <a:schemeClr val="bg1"/>
                </a:solidFill>
              </a:rPr>
              <a:t>features. </a:t>
            </a:r>
          </a:p>
          <a:p>
            <a:pPr algn="just"/>
            <a:r>
              <a:rPr lang="en-US" sz="2400" dirty="0" smtClean="0">
                <a:solidFill>
                  <a:schemeClr val="bg1"/>
                </a:solidFill>
              </a:rPr>
              <a:t>If </a:t>
            </a:r>
            <a:r>
              <a:rPr lang="en-US" sz="2400" dirty="0">
                <a:solidFill>
                  <a:schemeClr val="bg1"/>
                </a:solidFill>
              </a:rPr>
              <a:t>it is in the top left region, the cursor should move towards the top left part </a:t>
            </a:r>
            <a:r>
              <a:rPr lang="en-US" sz="2400" dirty="0" smtClean="0">
                <a:solidFill>
                  <a:schemeClr val="bg1"/>
                </a:solidFill>
              </a:rPr>
              <a:t>of</a:t>
            </a:r>
          </a:p>
          <a:p>
            <a:pPr marL="0" indent="0" algn="just">
              <a:buNone/>
            </a:pPr>
            <a:r>
              <a:rPr lang="en-US" sz="2400" dirty="0" smtClean="0">
                <a:solidFill>
                  <a:schemeClr val="bg1"/>
                </a:solidFill>
              </a:rPr>
              <a:t> </a:t>
            </a:r>
            <a:r>
              <a:rPr lang="en-US" sz="2400" dirty="0">
                <a:solidFill>
                  <a:schemeClr val="bg1"/>
                </a:solidFill>
              </a:rPr>
              <a:t>your screen. If the marker is in the top </a:t>
            </a:r>
            <a:r>
              <a:rPr lang="en-US" sz="2400" dirty="0" smtClean="0">
                <a:solidFill>
                  <a:schemeClr val="bg1"/>
                </a:solidFill>
              </a:rPr>
              <a:t>center</a:t>
            </a:r>
          </a:p>
          <a:p>
            <a:pPr marL="0" indent="0" algn="just">
              <a:buNone/>
            </a:pPr>
            <a:r>
              <a:rPr lang="en-US" sz="2400" dirty="0" smtClean="0">
                <a:solidFill>
                  <a:schemeClr val="bg1"/>
                </a:solidFill>
              </a:rPr>
              <a:t> </a:t>
            </a:r>
            <a:r>
              <a:rPr lang="en-US" sz="2400" dirty="0">
                <a:solidFill>
                  <a:schemeClr val="bg1"/>
                </a:solidFill>
              </a:rPr>
              <a:t>region of the grid, the cursor should move </a:t>
            </a:r>
            <a:r>
              <a:rPr lang="en-US" sz="2400" dirty="0" smtClean="0">
                <a:solidFill>
                  <a:schemeClr val="bg1"/>
                </a:solidFill>
              </a:rPr>
              <a:t>towards</a:t>
            </a:r>
          </a:p>
          <a:p>
            <a:pPr marL="0" indent="0" algn="just">
              <a:buNone/>
            </a:pPr>
            <a:r>
              <a:rPr lang="en-US" sz="2400" dirty="0" smtClean="0">
                <a:solidFill>
                  <a:schemeClr val="bg1"/>
                </a:solidFill>
              </a:rPr>
              <a:t> </a:t>
            </a:r>
            <a:r>
              <a:rPr lang="en-US" sz="2400" dirty="0">
                <a:solidFill>
                  <a:schemeClr val="bg1"/>
                </a:solidFill>
              </a:rPr>
              <a:t>the left of your screen, and so on. If you hold </a:t>
            </a:r>
            <a:r>
              <a:rPr lang="en-US" sz="2400" dirty="0" smtClean="0">
                <a:solidFill>
                  <a:schemeClr val="bg1"/>
                </a:solidFill>
              </a:rPr>
              <a:t>the</a:t>
            </a:r>
          </a:p>
          <a:p>
            <a:pPr marL="0" indent="0" algn="just">
              <a:buNone/>
            </a:pPr>
            <a:r>
              <a:rPr lang="en-US" sz="2400" dirty="0" smtClean="0">
                <a:solidFill>
                  <a:schemeClr val="bg1"/>
                </a:solidFill>
              </a:rPr>
              <a:t> </a:t>
            </a:r>
            <a:r>
              <a:rPr lang="en-US" sz="2400" dirty="0">
                <a:solidFill>
                  <a:schemeClr val="bg1"/>
                </a:solidFill>
              </a:rPr>
              <a:t>marker in the central region, the cursor should </a:t>
            </a:r>
            <a:endParaRPr lang="en-US" sz="2400" dirty="0" smtClean="0">
              <a:solidFill>
                <a:schemeClr val="bg1"/>
              </a:solidFill>
            </a:endParaRPr>
          </a:p>
          <a:p>
            <a:pPr marL="0" indent="0" algn="just">
              <a:buNone/>
            </a:pPr>
            <a:r>
              <a:rPr lang="en-US" sz="2400" dirty="0" smtClean="0">
                <a:solidFill>
                  <a:schemeClr val="bg1"/>
                </a:solidFill>
              </a:rPr>
              <a:t>not </a:t>
            </a:r>
            <a:r>
              <a:rPr lang="en-US" sz="2400" dirty="0">
                <a:solidFill>
                  <a:schemeClr val="bg1"/>
                </a:solidFill>
              </a:rPr>
              <a:t>move, and stay still.  This is how you </a:t>
            </a:r>
            <a:r>
              <a:rPr lang="en-US" sz="2400" dirty="0" smtClean="0">
                <a:solidFill>
                  <a:schemeClr val="bg1"/>
                </a:solidFill>
              </a:rPr>
              <a:t>can</a:t>
            </a:r>
          </a:p>
          <a:p>
            <a:pPr marL="0" indent="0" algn="just">
              <a:buNone/>
            </a:pPr>
            <a:r>
              <a:rPr lang="en-US" sz="2400" dirty="0" smtClean="0">
                <a:solidFill>
                  <a:schemeClr val="bg1"/>
                </a:solidFill>
              </a:rPr>
              <a:t> </a:t>
            </a:r>
            <a:r>
              <a:rPr lang="en-US" sz="2400" dirty="0">
                <a:solidFill>
                  <a:schemeClr val="bg1"/>
                </a:solidFill>
              </a:rPr>
              <a:t>control the cursor, based on the marker </a:t>
            </a:r>
            <a:r>
              <a:rPr lang="en-US" sz="2400" dirty="0" smtClean="0">
                <a:solidFill>
                  <a:schemeClr val="bg1"/>
                </a:solidFill>
              </a:rPr>
              <a:t>motion</a:t>
            </a:r>
            <a:r>
              <a:rPr lang="en-US" sz="2400" dirty="0" smtClean="0"/>
              <a:t>.</a:t>
            </a:r>
            <a:endParaRPr lang="en-US" sz="2400" b="1" dirty="0">
              <a:solidFill>
                <a:schemeClr val="bg1"/>
              </a:solidFill>
            </a:endParaRPr>
          </a:p>
        </p:txBody>
      </p:sp>
      <p:sp>
        <p:nvSpPr>
          <p:cNvPr id="5" name="Pentagon 4"/>
          <p:cNvSpPr/>
          <p:nvPr/>
        </p:nvSpPr>
        <p:spPr>
          <a:xfrm>
            <a:off x="602924" y="1474846"/>
            <a:ext cx="3248607" cy="1120603"/>
          </a:xfrm>
          <a:prstGeom prst="homePlat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Marker Motion </a:t>
            </a:r>
            <a:r>
              <a:rPr lang="en-US" sz="2800" b="1" dirty="0" smtClean="0">
                <a:solidFill>
                  <a:schemeClr val="tx1"/>
                </a:solidFill>
              </a:rPr>
              <a:t>Tracking</a:t>
            </a:r>
            <a:endParaRPr lang="en-US" sz="2800" dirty="0">
              <a:solidFill>
                <a:schemeClr val="tx1"/>
              </a:solidFill>
            </a:endParaRPr>
          </a:p>
        </p:txBody>
      </p:sp>
      <p:sp>
        <p:nvSpPr>
          <p:cNvPr id="7" name="Chevron 6"/>
          <p:cNvSpPr/>
          <p:nvPr/>
        </p:nvSpPr>
        <p:spPr>
          <a:xfrm>
            <a:off x="3467936" y="1563950"/>
            <a:ext cx="2756486" cy="942394"/>
          </a:xfrm>
          <a:prstGeom prst="chevr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Centroid Location relative to Grid</a:t>
            </a:r>
          </a:p>
        </p:txBody>
      </p:sp>
      <p:sp>
        <p:nvSpPr>
          <p:cNvPr id="10" name="Text Box 2"/>
          <p:cNvSpPr txBox="1">
            <a:spLocks noChangeArrowheads="1"/>
          </p:cNvSpPr>
          <p:nvPr/>
        </p:nvSpPr>
        <p:spPr bwMode="auto">
          <a:xfrm>
            <a:off x="7328453" y="3697163"/>
            <a:ext cx="4564822" cy="3089476"/>
          </a:xfrm>
          <a:prstGeom prst="rect">
            <a:avLst/>
          </a:prstGeom>
          <a:solidFill>
            <a:schemeClr val="tx1">
              <a:lumMod val="75000"/>
              <a:lumOff val="25000"/>
            </a:schemeClr>
          </a:solidFill>
          <a:ln w="28575">
            <a:solidFill>
              <a:schemeClr val="tx1">
                <a:lumMod val="75000"/>
                <a:lumOff val="25000"/>
              </a:schemeClr>
            </a:solidFill>
            <a:miter lim="800000"/>
            <a:headEnd/>
            <a:tailEnd/>
          </a:ln>
        </p:spPr>
        <p:txBody>
          <a:bodyPr rot="0" vert="horz" wrap="square" lIns="91440" tIns="45720" rIns="91440" bIns="45720" anchor="t" anchorCtr="0">
            <a:noAutofit/>
          </a:bodyPr>
          <a:lstStyle/>
          <a:p>
            <a:pPr marR="0" lvl="0" rtl="0">
              <a:lnSpc>
                <a:spcPct val="107000"/>
              </a:lnSpc>
              <a:spcBef>
                <a:spcPts val="0"/>
              </a:spcBef>
              <a:spcAft>
                <a:spcPts val="0"/>
              </a:spcAft>
            </a:pPr>
            <a:r>
              <a:rPr lang="en-US" sz="2000" b="1" i="1" spc="25" dirty="0">
                <a:solidFill>
                  <a:schemeClr val="bg1"/>
                </a:solidFill>
                <a:effectLst/>
                <a:latin typeface="Calibri" panose="020F0502020204030204" pitchFamily="34" charset="0"/>
                <a:ea typeface="Calibri" panose="020F0502020204030204" pitchFamily="34" charset="0"/>
                <a:cs typeface="Arial" panose="020B0604020202020204" pitchFamily="34" charset="0"/>
              </a:rPr>
              <a:t>Find Location of Marker Relative to Grid</a:t>
            </a:r>
            <a:endParaRPr lang="en-US" sz="20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buFont typeface="Wingdings" panose="05000000000000000000" pitchFamily="2" charset="2"/>
              <a:buChar char=""/>
            </a:pPr>
            <a:r>
              <a:rPr lang="en-US"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Top - Left</a:t>
            </a:r>
          </a:p>
          <a:p>
            <a:pPr marL="800100" lvl="1" indent="-342900">
              <a:lnSpc>
                <a:spcPct val="107000"/>
              </a:lnSpc>
              <a:buFont typeface="Wingdings" panose="05000000000000000000" pitchFamily="2" charset="2"/>
              <a:buChar char=""/>
            </a:pPr>
            <a:r>
              <a:rPr lang="en-US"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Top – Center</a:t>
            </a:r>
          </a:p>
          <a:p>
            <a:pPr marL="800100" lvl="1" indent="-342900">
              <a:lnSpc>
                <a:spcPct val="107000"/>
              </a:lnSpc>
              <a:buFont typeface="Wingdings" panose="05000000000000000000" pitchFamily="2" charset="2"/>
              <a:buChar char=""/>
            </a:pPr>
            <a:r>
              <a:rPr lang="en-US"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Top – Right</a:t>
            </a:r>
          </a:p>
          <a:p>
            <a:pPr marL="800100" lvl="1" indent="-342900">
              <a:lnSpc>
                <a:spcPct val="107000"/>
              </a:lnSpc>
              <a:buFont typeface="Wingdings" panose="05000000000000000000" pitchFamily="2" charset="2"/>
              <a:buChar char=""/>
            </a:pPr>
            <a:r>
              <a:rPr lang="en-US"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Mid- Left</a:t>
            </a:r>
          </a:p>
          <a:p>
            <a:pPr marL="800100" lvl="1" indent="-342900">
              <a:lnSpc>
                <a:spcPct val="107000"/>
              </a:lnSpc>
              <a:buFont typeface="Wingdings" panose="05000000000000000000" pitchFamily="2" charset="2"/>
              <a:buChar char=""/>
            </a:pPr>
            <a:r>
              <a:rPr lang="en-US"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Mid – Center</a:t>
            </a:r>
          </a:p>
          <a:p>
            <a:pPr marL="800100" lvl="1" indent="-342900">
              <a:lnSpc>
                <a:spcPct val="107000"/>
              </a:lnSpc>
              <a:buFont typeface="Wingdings" panose="05000000000000000000" pitchFamily="2" charset="2"/>
              <a:buChar char=""/>
            </a:pPr>
            <a:r>
              <a:rPr lang="en-US"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Mid – Right</a:t>
            </a:r>
          </a:p>
          <a:p>
            <a:pPr marL="800100" lvl="1" indent="-342900">
              <a:lnSpc>
                <a:spcPct val="107000"/>
              </a:lnSpc>
              <a:buFont typeface="Wingdings" panose="05000000000000000000" pitchFamily="2" charset="2"/>
              <a:buChar char=""/>
            </a:pPr>
            <a:r>
              <a:rPr lang="en-US"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Bottom - Left</a:t>
            </a:r>
          </a:p>
          <a:p>
            <a:pPr marL="800100" lvl="1" indent="-342900">
              <a:lnSpc>
                <a:spcPct val="107000"/>
              </a:lnSpc>
              <a:buFont typeface="Wingdings" panose="05000000000000000000" pitchFamily="2" charset="2"/>
              <a:buChar char=""/>
            </a:pPr>
            <a:r>
              <a:rPr lang="en-US"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Bottom – Center</a:t>
            </a:r>
          </a:p>
          <a:p>
            <a:pPr marL="800100" lvl="1" indent="-342900">
              <a:lnSpc>
                <a:spcPct val="107000"/>
              </a:lnSpc>
              <a:buFont typeface="Wingdings" panose="05000000000000000000" pitchFamily="2" charset="2"/>
              <a:buChar char=""/>
            </a:pPr>
            <a:r>
              <a:rPr lang="en-US" b="1" dirty="0">
                <a:solidFill>
                  <a:schemeClr val="bg1"/>
                </a:solidFill>
                <a:effectLst/>
                <a:latin typeface="Calibri" panose="020F0502020204030204" pitchFamily="34" charset="0"/>
                <a:ea typeface="Calibri" panose="020F0502020204030204" pitchFamily="34" charset="0"/>
                <a:cs typeface="Arial" panose="020B0604020202020204" pitchFamily="34" charset="0"/>
              </a:rPr>
              <a:t>Bottom – Right</a:t>
            </a:r>
          </a:p>
          <a:p>
            <a:pPr marL="457200" marR="0">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944647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811</Words>
  <Application>Microsoft Office PowerPoint</Application>
  <PresentationFormat>Widescreen</PresentationFormat>
  <Paragraphs>130</Paragraphs>
  <Slides>15</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Cambria Math</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dc:creator>
  <cp:lastModifiedBy>pro</cp:lastModifiedBy>
  <cp:revision>90</cp:revision>
  <dcterms:created xsi:type="dcterms:W3CDTF">2020-08-16T21:45:12Z</dcterms:created>
  <dcterms:modified xsi:type="dcterms:W3CDTF">2020-08-17T19:19:53Z</dcterms:modified>
</cp:coreProperties>
</file>